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2">
  <p:sldMasterIdLst>
    <p:sldMasterId id="2147483648" r:id="rId1"/>
    <p:sldMasterId id="2147483650" r:id="rId2"/>
  </p:sldMasterIdLst>
  <p:notesMasterIdLst>
    <p:notesMasterId r:id="rId36"/>
  </p:notesMasterIdLst>
  <p:sldIdLst>
    <p:sldId id="256" r:id="rId3"/>
    <p:sldId id="257" r:id="rId4"/>
    <p:sldId id="258" r:id="rId5"/>
    <p:sldId id="259" r:id="rId6"/>
    <p:sldId id="260" r:id="rId7"/>
    <p:sldId id="262" r:id="rId8"/>
    <p:sldId id="29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6" r:id="rId30"/>
    <p:sldId id="287" r:id="rId31"/>
    <p:sldId id="288" r:id="rId32"/>
    <p:sldId id="289" r:id="rId33"/>
    <p:sldId id="293" r:id="rId34"/>
    <p:sldId id="291" r:id="rId35"/>
  </p:sldIdLst>
  <p:sldSz cx="9907588" cy="6858000"/>
  <p:notesSz cx="6797675" cy="9926638"/>
  <p:embeddedFontLst>
    <p:embeddedFont>
      <p:font typeface="Calibri" pitchFamily="34" charset="0"/>
      <p:regular r:id="rId37"/>
      <p:bold r:id="rId38"/>
      <p:italic r:id="rId39"/>
      <p:boldItalic r:id="rId40"/>
    </p:embeddedFont>
    <p:embeddedFont>
      <p:font typeface="Century Gothic" pitchFamily="34" charset="0"/>
      <p:regular r:id="rId41"/>
      <p:bold r:id="rId42"/>
      <p:italic r:id="rId43"/>
      <p:boldItalic r:id="rId44"/>
    </p:embeddedFont>
    <p:embeddedFont>
      <p:font typeface="Constantia" pitchFamily="18" charset="0"/>
      <p:regular r:id="rId45"/>
      <p:bold r:id="rId46"/>
      <p:italic r:id="rId47"/>
      <p:boldItalic r:id="rId48"/>
    </p:embeddedFont>
    <p:embeddedFont>
      <p:font typeface="Comic Sans MS" pitchFamily="66" charset="0"/>
      <p:regular r:id="rId49"/>
      <p:bold r:id="rId50"/>
    </p:embeddedFont>
    <p:embeddedFont>
      <p:font typeface="Arial Narrow" pitchFamily="34" charset="0"/>
      <p:regular r:id="rId51"/>
      <p:bold r:id="rId52"/>
      <p:italic r:id="rId53"/>
      <p:bold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15:guide id="1" orient="horz" pos="2160">
          <p15:clr>
            <a:srgbClr val="000000"/>
          </p15:clr>
        </p15:guide>
        <p15:guide id="2" pos="312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gBUp9csV3S124/QPUsAqSvE4l1SQ=="/>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82C5F2D5-C74A-48EB-A4EA-BA9A501E4CCD}">
  <a:tblStyle styleId="{82C5F2D5-C74A-48EB-A4EA-BA9A501E4CCD}"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9" d="100"/>
          <a:sy n="99" d="100"/>
        </p:scale>
        <p:origin x="-90" y="-126"/>
      </p:cViewPr>
      <p:guideLst>
        <p:guide orient="horz" pos="2160"/>
        <p:guide pos="312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3.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font" Target="fonts/font14.fntdata"/><Relationship Id="rId55" Type="http://customschemas.google.com/relationships/presentationmetadata" Target="meta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2.fntdata"/><Relationship Id="rId46" Type="http://schemas.openxmlformats.org/officeDocument/2006/relationships/font" Target="fonts/font10.fntdata"/><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font" Target="fonts/font5.fntdata"/><Relationship Id="rId54"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font" Target="fonts/font17.fntdata"/><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49" Type="http://schemas.openxmlformats.org/officeDocument/2006/relationships/font" Target="fonts/font13.fntdata"/><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8.fntdata"/><Relationship Id="rId52" Type="http://schemas.openxmlformats.org/officeDocument/2006/relationships/font" Target="fonts/font1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7.fntdata"/><Relationship Id="rId48" Type="http://schemas.openxmlformats.org/officeDocument/2006/relationships/font" Target="fonts/font12.fntdata"/><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font" Target="fonts/font15.fntdata"/><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
        <p:cNvGrpSpPr/>
        <p:nvPr/>
      </p:nvGrpSpPr>
      <p:grpSpPr>
        <a:xfrm>
          <a:off x="0" y="0"/>
          <a:ext cx="0" cy="0"/>
          <a:chOff x="0" y="0"/>
          <a:chExt cx="0" cy="0"/>
        </a:xfrm>
      </p:grpSpPr>
      <p:sp>
        <p:nvSpPr>
          <p:cNvPr id="3" name="Google Shape;3;n"/>
          <p:cNvSpPr/>
          <p:nvPr/>
        </p:nvSpPr>
        <p:spPr>
          <a:xfrm>
            <a:off x="0" y="0"/>
            <a:ext cx="6797675" cy="9926637"/>
          </a:xfrm>
          <a:custGeom>
            <a:avLst/>
            <a:gdLst/>
            <a:ahLst/>
            <a:cxnLst/>
            <a:rect l="l" t="t" r="r" b="b"/>
            <a:pathLst>
              <a:path w="6797675" h="9926638" extrusionOk="0">
                <a:moveTo>
                  <a:pt x="1574" y="0"/>
                </a:moveTo>
                <a:lnTo>
                  <a:pt x="1574" y="0"/>
                </a:lnTo>
                <a:cubicBezTo>
                  <a:pt x="1367" y="0"/>
                  <a:pt x="1162" y="40"/>
                  <a:pt x="971" y="119"/>
                </a:cubicBezTo>
                <a:cubicBezTo>
                  <a:pt x="780" y="198"/>
                  <a:pt x="607" y="314"/>
                  <a:pt x="461" y="461"/>
                </a:cubicBezTo>
                <a:cubicBezTo>
                  <a:pt x="314" y="607"/>
                  <a:pt x="198" y="780"/>
                  <a:pt x="119" y="971"/>
                </a:cubicBezTo>
                <a:cubicBezTo>
                  <a:pt x="40" y="1162"/>
                  <a:pt x="0" y="1367"/>
                  <a:pt x="0" y="1574"/>
                </a:cubicBezTo>
                <a:lnTo>
                  <a:pt x="0" y="9925064"/>
                </a:lnTo>
                <a:lnTo>
                  <a:pt x="0" y="9925064"/>
                </a:lnTo>
                <a:cubicBezTo>
                  <a:pt x="0" y="9925270"/>
                  <a:pt x="40" y="9925475"/>
                  <a:pt x="119" y="9925666"/>
                </a:cubicBezTo>
                <a:cubicBezTo>
                  <a:pt x="198" y="9925857"/>
                  <a:pt x="314" y="9926030"/>
                  <a:pt x="461" y="9926176"/>
                </a:cubicBezTo>
                <a:cubicBezTo>
                  <a:pt x="607" y="9926323"/>
                  <a:pt x="780" y="9926439"/>
                  <a:pt x="971" y="9926518"/>
                </a:cubicBezTo>
                <a:cubicBezTo>
                  <a:pt x="1162" y="9926597"/>
                  <a:pt x="1367" y="9926638"/>
                  <a:pt x="1574" y="9926638"/>
                </a:cubicBezTo>
                <a:lnTo>
                  <a:pt x="6796101" y="9926638"/>
                </a:lnTo>
                <a:lnTo>
                  <a:pt x="6796101" y="9926638"/>
                </a:lnTo>
                <a:cubicBezTo>
                  <a:pt x="6796307" y="9926638"/>
                  <a:pt x="6796512" y="9926597"/>
                  <a:pt x="6796703" y="9926518"/>
                </a:cubicBezTo>
                <a:cubicBezTo>
                  <a:pt x="6796894" y="9926439"/>
                  <a:pt x="6797067" y="9926323"/>
                  <a:pt x="6797213" y="9926176"/>
                </a:cubicBezTo>
                <a:cubicBezTo>
                  <a:pt x="6797360" y="9926030"/>
                  <a:pt x="6797476" y="9925857"/>
                  <a:pt x="6797555" y="9925666"/>
                </a:cubicBezTo>
                <a:cubicBezTo>
                  <a:pt x="6797634" y="9925475"/>
                  <a:pt x="6797675" y="9925270"/>
                  <a:pt x="6797675" y="9925064"/>
                </a:cubicBezTo>
                <a:lnTo>
                  <a:pt x="6797675" y="1574"/>
                </a:lnTo>
                <a:lnTo>
                  <a:pt x="6797675" y="1574"/>
                </a:lnTo>
                <a:cubicBezTo>
                  <a:pt x="6797675" y="1367"/>
                  <a:pt x="6797634" y="1162"/>
                  <a:pt x="6797555" y="971"/>
                </a:cubicBezTo>
                <a:cubicBezTo>
                  <a:pt x="6797476" y="780"/>
                  <a:pt x="6797360" y="607"/>
                  <a:pt x="6797213" y="461"/>
                </a:cubicBezTo>
                <a:cubicBezTo>
                  <a:pt x="6797067" y="314"/>
                  <a:pt x="6796894" y="198"/>
                  <a:pt x="6796703" y="119"/>
                </a:cubicBezTo>
                <a:cubicBezTo>
                  <a:pt x="6796512" y="40"/>
                  <a:pt x="6796307" y="0"/>
                  <a:pt x="6796101" y="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4" name="Google Shape;4;n"/>
          <p:cNvSpPr txBox="1"/>
          <p:nvPr/>
        </p:nvSpPr>
        <p:spPr>
          <a:xfrm>
            <a:off x="0" y="0"/>
            <a:ext cx="2946400" cy="496887"/>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 name="Google Shape;5;n"/>
          <p:cNvSpPr txBox="1"/>
          <p:nvPr/>
        </p:nvSpPr>
        <p:spPr>
          <a:xfrm>
            <a:off x="3849687" y="0"/>
            <a:ext cx="2946400" cy="496887"/>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 name="Google Shape;6;n"/>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 name="Google Shape;7;n"/>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 name="Google Shape;8;n"/>
          <p:cNvSpPr txBox="1"/>
          <p:nvPr/>
        </p:nvSpPr>
        <p:spPr>
          <a:xfrm>
            <a:off x="0" y="9428162"/>
            <a:ext cx="2946400" cy="496887"/>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9" name="Google Shape;9;n"/>
          <p:cNvSpPr txBox="1">
            <a:spLocks noGrp="1"/>
          </p:cNvSpPr>
          <p:nvPr>
            <p:ph type="sldNum" idx="12"/>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pPr marL="0" marR="0" lvl="0" indent="0" algn="r" rtl="0">
                <a:lnSpc>
                  <a:spcPct val="100000"/>
                </a:lnSpc>
                <a:spcBef>
                  <a:spcPts val="0"/>
                </a:spcBef>
                <a:spcAft>
                  <a:spcPts val="0"/>
                </a:spcAft>
                <a:buClr>
                  <a:srgbClr val="000000"/>
                </a:buClr>
                <a:buSzPts val="1200"/>
                <a:buFont typeface="Arial"/>
                <a:buNone/>
              </a:pPr>
              <a:t>‹N°›</a:t>
            </a:fld>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90" name="Google Shape;90;p1: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2: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10</a:t>
            </a:fld>
            <a:endParaRPr sz="1400" b="0" i="0" u="none" strike="noStrike" cap="none">
              <a:solidFill>
                <a:srgbClr val="000000"/>
              </a:solidFill>
              <a:latin typeface="Arial"/>
              <a:ea typeface="Arial"/>
              <a:cs typeface="Arial"/>
              <a:sym typeface="Arial"/>
            </a:endParaRPr>
          </a:p>
        </p:txBody>
      </p:sp>
      <p:sp>
        <p:nvSpPr>
          <p:cNvPr id="253" name="Google Shape;253;p12:notes"/>
          <p:cNvSpPr txBox="1"/>
          <p:nvPr/>
        </p:nvSpPr>
        <p:spPr>
          <a:xfrm>
            <a:off x="1133475" y="744537"/>
            <a:ext cx="4530725" cy="3722687"/>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54" name="Google Shape;254;p12:notes"/>
          <p:cNvSpPr txBox="1">
            <a:spLocks noGrp="1"/>
          </p:cNvSpPr>
          <p:nvPr>
            <p:ph type="body" idx="1"/>
          </p:nvPr>
        </p:nvSpPr>
        <p:spPr>
          <a:xfrm>
            <a:off x="679450" y="4714875"/>
            <a:ext cx="5438775" cy="4467225"/>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
        <p:nvSpPr>
          <p:cNvPr id="255" name="Google Shape;255;p12: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3: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98" name="Google Shape;298;p13: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800"/>
              <a:buNone/>
            </a:pPr>
            <a:r>
              <a:rPr lang="en-US"/>
              <a:t>Les enseignements optionnels en gras sont proposés au lycée Berthelot </a:t>
            </a:r>
            <a:endParaRPr/>
          </a:p>
        </p:txBody>
      </p:sp>
      <p:sp>
        <p:nvSpPr>
          <p:cNvPr id="299" name="Google Shape;299;p13: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pPr marL="0" marR="0" lvl="0" indent="0" algn="r" rtl="0">
                <a:lnSpc>
                  <a:spcPct val="100000"/>
                </a:lnSpc>
                <a:spcBef>
                  <a:spcPts val="0"/>
                </a:spcBef>
                <a:spcAft>
                  <a:spcPts val="0"/>
                </a:spcAft>
                <a:buClr>
                  <a:srgbClr val="000000"/>
                </a:buClr>
                <a:buSzPts val="1200"/>
                <a:buFont typeface="Arial"/>
                <a:buNone/>
              </a:pPr>
              <a:t>11</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14: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305" name="Google Shape;305;p14:notes"/>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15: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310" name="Google Shape;310;p15:notes"/>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17: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14</a:t>
            </a:fld>
            <a:endParaRPr sz="1400" b="0" i="0" u="none" strike="noStrike" cap="none">
              <a:solidFill>
                <a:srgbClr val="000000"/>
              </a:solidFill>
              <a:latin typeface="Arial"/>
              <a:ea typeface="Arial"/>
              <a:cs typeface="Arial"/>
              <a:sym typeface="Arial"/>
            </a:endParaRPr>
          </a:p>
        </p:txBody>
      </p:sp>
      <p:sp>
        <p:nvSpPr>
          <p:cNvPr id="315" name="Google Shape;315;p17:notes"/>
          <p:cNvSpPr txBox="1"/>
          <p:nvPr/>
        </p:nvSpPr>
        <p:spPr>
          <a:xfrm>
            <a:off x="3849687" y="9428162"/>
            <a:ext cx="2946400" cy="496887"/>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14</a:t>
            </a:fld>
            <a:endParaRPr sz="1400" b="0" i="0" u="none" strike="noStrike" cap="none">
              <a:solidFill>
                <a:srgbClr val="000000"/>
              </a:solidFill>
              <a:latin typeface="Arial"/>
              <a:ea typeface="Arial"/>
              <a:cs typeface="Arial"/>
              <a:sym typeface="Arial"/>
            </a:endParaRPr>
          </a:p>
        </p:txBody>
      </p:sp>
      <p:sp>
        <p:nvSpPr>
          <p:cNvPr id="316" name="Google Shape;316;p17:notes"/>
          <p:cNvSpPr>
            <a:spLocks noGrp="1" noRot="1" noChangeAspect="1"/>
          </p:cNvSpPr>
          <p:nvPr>
            <p:ph type="sldImg" idx="2"/>
          </p:nvPr>
        </p:nvSpPr>
        <p:spPr>
          <a:xfrm>
            <a:off x="717550" y="773113"/>
            <a:ext cx="5364163" cy="3713162"/>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a:noFill/>
          </a:ln>
        </p:spPr>
      </p:sp>
      <p:sp>
        <p:nvSpPr>
          <p:cNvPr id="317" name="Google Shape;317;p17:notes"/>
          <p:cNvSpPr txBox="1">
            <a:spLocks noGrp="1"/>
          </p:cNvSpPr>
          <p:nvPr>
            <p:ph type="body" idx="1"/>
          </p:nvPr>
        </p:nvSpPr>
        <p:spPr>
          <a:xfrm>
            <a:off x="906462" y="4719637"/>
            <a:ext cx="4984750" cy="4486275"/>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20: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15</a:t>
            </a:fld>
            <a:endParaRPr sz="1400" b="0" i="0" u="none" strike="noStrike" cap="none">
              <a:solidFill>
                <a:srgbClr val="000000"/>
              </a:solidFill>
              <a:latin typeface="Arial"/>
              <a:ea typeface="Arial"/>
              <a:cs typeface="Arial"/>
              <a:sym typeface="Arial"/>
            </a:endParaRPr>
          </a:p>
        </p:txBody>
      </p:sp>
      <p:sp>
        <p:nvSpPr>
          <p:cNvPr id="332" name="Google Shape;332;p20:notes"/>
          <p:cNvSpPr txBox="1"/>
          <p:nvPr/>
        </p:nvSpPr>
        <p:spPr>
          <a:xfrm>
            <a:off x="3849687" y="9428162"/>
            <a:ext cx="2946400" cy="496887"/>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15</a:t>
            </a:fld>
            <a:endParaRPr sz="1400" b="0" i="0" u="none" strike="noStrike" cap="none">
              <a:solidFill>
                <a:srgbClr val="000000"/>
              </a:solidFill>
              <a:latin typeface="Arial"/>
              <a:ea typeface="Arial"/>
              <a:cs typeface="Arial"/>
              <a:sym typeface="Arial"/>
            </a:endParaRPr>
          </a:p>
        </p:txBody>
      </p:sp>
      <p:sp>
        <p:nvSpPr>
          <p:cNvPr id="333" name="Google Shape;333;p20:notes"/>
          <p:cNvSpPr>
            <a:spLocks noGrp="1" noRot="1" noChangeAspect="1"/>
          </p:cNvSpPr>
          <p:nvPr>
            <p:ph type="sldImg" idx="2"/>
          </p:nvPr>
        </p:nvSpPr>
        <p:spPr>
          <a:xfrm>
            <a:off x="717550" y="773113"/>
            <a:ext cx="5364163" cy="3713162"/>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a:noFill/>
          </a:ln>
        </p:spPr>
      </p:sp>
      <p:sp>
        <p:nvSpPr>
          <p:cNvPr id="334" name="Google Shape;334;p20:notes"/>
          <p:cNvSpPr txBox="1">
            <a:spLocks noGrp="1"/>
          </p:cNvSpPr>
          <p:nvPr>
            <p:ph type="body" idx="1"/>
          </p:nvPr>
        </p:nvSpPr>
        <p:spPr>
          <a:xfrm>
            <a:off x="906462" y="4719637"/>
            <a:ext cx="4984750" cy="4486275"/>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21: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354" name="Google Shape;354;p21:notes"/>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22: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365" name="Google Shape;365;p22:notes"/>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24: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376" name="Google Shape;376;p24:notes"/>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25: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401" name="Google Shape;401;p25:notes"/>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2: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2</a:t>
            </a:fld>
            <a:endParaRPr sz="1400" b="0" i="0" u="none" strike="noStrike" cap="none">
              <a:solidFill>
                <a:srgbClr val="000000"/>
              </a:solidFill>
              <a:latin typeface="Arial"/>
              <a:ea typeface="Arial"/>
              <a:cs typeface="Arial"/>
              <a:sym typeface="Arial"/>
            </a:endParaRPr>
          </a:p>
        </p:txBody>
      </p:sp>
      <p:sp>
        <p:nvSpPr>
          <p:cNvPr id="96" name="Google Shape;96;p2:notes"/>
          <p:cNvSpPr>
            <a:spLocks noGrp="1" noRot="1" noChangeAspect="1"/>
          </p:cNvSpPr>
          <p:nvPr>
            <p:ph type="sldImg" idx="2"/>
          </p:nvPr>
        </p:nvSpPr>
        <p:spPr>
          <a:xfrm>
            <a:off x="711200" y="744537"/>
            <a:ext cx="5375275" cy="3722687"/>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a:noFill/>
          </a:ln>
        </p:spPr>
      </p:sp>
      <p:sp>
        <p:nvSpPr>
          <p:cNvPr id="97" name="Google Shape;97;p2:notes"/>
          <p:cNvSpPr txBox="1">
            <a:spLocks noGrp="1"/>
          </p:cNvSpPr>
          <p:nvPr>
            <p:ph type="body" idx="1"/>
          </p:nvPr>
        </p:nvSpPr>
        <p:spPr>
          <a:xfrm>
            <a:off x="679450" y="4714875"/>
            <a:ext cx="5438775" cy="4467225"/>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6: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06" name="Google Shape;406;p26: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800"/>
              <a:buNone/>
            </a:pPr>
            <a:r>
              <a:rPr lang="en-US"/>
              <a:t>Les deux diplômes Bac professionnel et CAP sont possibles sous les deux modes, statut scolaire et statut d’apprenti salarié, mais les CAP en lycée professionnel sont difficilement accessibles car souvent réservés aux publics spécifiques (SEGPA, EANA…) et par ailleurs au CFA de Montauban, les bacs professionnels ne se font pas directement après la 3</a:t>
            </a:r>
            <a:r>
              <a:rPr lang="en-US" baseline="30000"/>
              <a:t>ème</a:t>
            </a:r>
            <a:r>
              <a:rPr lang="en-US"/>
              <a:t>. Cependant, le Bac Professionnel existe dans d’autres CFA (Blagnac…),</a:t>
            </a:r>
            <a:endParaRPr/>
          </a:p>
        </p:txBody>
      </p:sp>
      <p:sp>
        <p:nvSpPr>
          <p:cNvPr id="407" name="Google Shape;407;p26: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pPr marL="0" marR="0" lvl="0" indent="0" algn="r" rtl="0">
                <a:lnSpc>
                  <a:spcPct val="100000"/>
                </a:lnSpc>
                <a:spcBef>
                  <a:spcPts val="0"/>
                </a:spcBef>
                <a:spcAft>
                  <a:spcPts val="0"/>
                </a:spcAft>
                <a:buClr>
                  <a:srgbClr val="000000"/>
                </a:buClr>
                <a:buSzPts val="1200"/>
                <a:buFont typeface="Arial"/>
                <a:buNone/>
              </a:pPr>
              <a:t>20</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27: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422" name="Google Shape;422;p27: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28: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22</a:t>
            </a:fld>
            <a:endParaRPr sz="1400" b="0" i="0" u="none" strike="noStrike" cap="none">
              <a:solidFill>
                <a:srgbClr val="000000"/>
              </a:solidFill>
              <a:latin typeface="Arial"/>
              <a:ea typeface="Arial"/>
              <a:cs typeface="Arial"/>
              <a:sym typeface="Arial"/>
            </a:endParaRPr>
          </a:p>
        </p:txBody>
      </p:sp>
      <p:sp>
        <p:nvSpPr>
          <p:cNvPr id="427" name="Google Shape;427;p28:notes"/>
          <p:cNvSpPr txBox="1"/>
          <p:nvPr/>
        </p:nvSpPr>
        <p:spPr>
          <a:xfrm>
            <a:off x="1133475" y="744537"/>
            <a:ext cx="4530725" cy="3722687"/>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428" name="Google Shape;428;p28:notes"/>
          <p:cNvSpPr txBox="1">
            <a:spLocks noGrp="1"/>
          </p:cNvSpPr>
          <p:nvPr>
            <p:ph type="body" idx="1"/>
          </p:nvPr>
        </p:nvSpPr>
        <p:spPr>
          <a:xfrm>
            <a:off x="679450" y="4714875"/>
            <a:ext cx="5438775" cy="4467225"/>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
        <p:nvSpPr>
          <p:cNvPr id="429" name="Google Shape;429;p28: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29: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23</a:t>
            </a:fld>
            <a:endParaRPr sz="1400" b="0" i="0" u="none" strike="noStrike" cap="none">
              <a:solidFill>
                <a:srgbClr val="000000"/>
              </a:solidFill>
              <a:latin typeface="Arial"/>
              <a:ea typeface="Arial"/>
              <a:cs typeface="Arial"/>
              <a:sym typeface="Arial"/>
            </a:endParaRPr>
          </a:p>
        </p:txBody>
      </p:sp>
      <p:sp>
        <p:nvSpPr>
          <p:cNvPr id="449" name="Google Shape;449;p29:notes"/>
          <p:cNvSpPr txBox="1"/>
          <p:nvPr/>
        </p:nvSpPr>
        <p:spPr>
          <a:xfrm>
            <a:off x="3849687" y="9428162"/>
            <a:ext cx="2946400" cy="496887"/>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23</a:t>
            </a:fld>
            <a:endParaRPr sz="1400" b="0" i="0" u="none" strike="noStrike" cap="none">
              <a:solidFill>
                <a:srgbClr val="000000"/>
              </a:solidFill>
              <a:latin typeface="Arial"/>
              <a:ea typeface="Arial"/>
              <a:cs typeface="Arial"/>
              <a:sym typeface="Arial"/>
            </a:endParaRPr>
          </a:p>
        </p:txBody>
      </p:sp>
      <p:sp>
        <p:nvSpPr>
          <p:cNvPr id="450" name="Google Shape;450;p29:notes"/>
          <p:cNvSpPr>
            <a:spLocks noGrp="1" noRot="1" noChangeAspect="1"/>
          </p:cNvSpPr>
          <p:nvPr>
            <p:ph type="sldImg" idx="2"/>
          </p:nvPr>
        </p:nvSpPr>
        <p:spPr>
          <a:xfrm>
            <a:off x="711200" y="744538"/>
            <a:ext cx="5375275" cy="3722687"/>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a:noFill/>
          </a:ln>
        </p:spPr>
      </p:sp>
      <p:sp>
        <p:nvSpPr>
          <p:cNvPr id="451" name="Google Shape;451;p29:notes"/>
          <p:cNvSpPr txBox="1">
            <a:spLocks noGrp="1"/>
          </p:cNvSpPr>
          <p:nvPr>
            <p:ph type="body" idx="1"/>
          </p:nvPr>
        </p:nvSpPr>
        <p:spPr>
          <a:xfrm>
            <a:off x="679450" y="4714875"/>
            <a:ext cx="5438775" cy="4467225"/>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30: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482" name="Google Shape;482;p30: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6: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25</a:t>
            </a:fld>
            <a:endParaRPr sz="1400" b="0" i="0" u="none" strike="noStrike" cap="none">
              <a:solidFill>
                <a:srgbClr val="000000"/>
              </a:solidFill>
              <a:latin typeface="Arial"/>
              <a:ea typeface="Arial"/>
              <a:cs typeface="Arial"/>
              <a:sym typeface="Arial"/>
            </a:endParaRPr>
          </a:p>
        </p:txBody>
      </p:sp>
      <p:sp>
        <p:nvSpPr>
          <p:cNvPr id="489" name="Google Shape;489;p6:notes"/>
          <p:cNvSpPr txBox="1"/>
          <p:nvPr/>
        </p:nvSpPr>
        <p:spPr>
          <a:xfrm>
            <a:off x="1133475" y="744537"/>
            <a:ext cx="4530725" cy="3722687"/>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490" name="Google Shape;490;p6:notes"/>
          <p:cNvSpPr txBox="1">
            <a:spLocks noGrp="1"/>
          </p:cNvSpPr>
          <p:nvPr>
            <p:ph type="body" idx="1"/>
          </p:nvPr>
        </p:nvSpPr>
        <p:spPr>
          <a:xfrm>
            <a:off x="679450" y="4714875"/>
            <a:ext cx="5438775" cy="4467225"/>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
        <p:nvSpPr>
          <p:cNvPr id="491" name="Google Shape;491;p6: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33: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26</a:t>
            </a:fld>
            <a:endParaRPr sz="1400" b="0" i="0" u="none" strike="noStrike" cap="none">
              <a:solidFill>
                <a:srgbClr val="000000"/>
              </a:solidFill>
              <a:latin typeface="Arial"/>
              <a:ea typeface="Arial"/>
              <a:cs typeface="Arial"/>
              <a:sym typeface="Arial"/>
            </a:endParaRPr>
          </a:p>
        </p:txBody>
      </p:sp>
      <p:sp>
        <p:nvSpPr>
          <p:cNvPr id="513" name="Google Shape;513;p33:notes"/>
          <p:cNvSpPr txBox="1"/>
          <p:nvPr/>
        </p:nvSpPr>
        <p:spPr>
          <a:xfrm>
            <a:off x="3851275" y="9428162"/>
            <a:ext cx="2941637" cy="493712"/>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26</a:t>
            </a:fld>
            <a:endParaRPr sz="1400" b="0" i="0" u="none" strike="noStrike" cap="none">
              <a:solidFill>
                <a:srgbClr val="000000"/>
              </a:solidFill>
              <a:latin typeface="Arial"/>
              <a:ea typeface="Arial"/>
              <a:cs typeface="Arial"/>
              <a:sym typeface="Arial"/>
            </a:endParaRPr>
          </a:p>
        </p:txBody>
      </p:sp>
      <p:sp>
        <p:nvSpPr>
          <p:cNvPr id="514" name="Google Shape;514;p33:notes"/>
          <p:cNvSpPr txBox="1"/>
          <p:nvPr/>
        </p:nvSpPr>
        <p:spPr>
          <a:xfrm>
            <a:off x="3851275" y="9429750"/>
            <a:ext cx="2943225"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26</a:t>
            </a:fld>
            <a:endParaRPr sz="1400" b="0" i="0" u="none" strike="noStrike" cap="none">
              <a:solidFill>
                <a:srgbClr val="000000"/>
              </a:solidFill>
              <a:latin typeface="Arial"/>
              <a:ea typeface="Arial"/>
              <a:cs typeface="Arial"/>
              <a:sym typeface="Arial"/>
            </a:endParaRPr>
          </a:p>
        </p:txBody>
      </p:sp>
      <p:sp>
        <p:nvSpPr>
          <p:cNvPr id="515" name="Google Shape;515;p33:notes"/>
          <p:cNvSpPr txBox="1"/>
          <p:nvPr/>
        </p:nvSpPr>
        <p:spPr>
          <a:xfrm>
            <a:off x="3851275" y="9431337"/>
            <a:ext cx="2944812" cy="495300"/>
          </a:xfrm>
          <a:prstGeom prst="rect">
            <a:avLst/>
          </a:prstGeom>
          <a:noFill/>
          <a:ln>
            <a:noFill/>
          </a:ln>
        </p:spPr>
        <p:txBody>
          <a:bodyPr spcFirstLastPara="1" wrap="square" lIns="90350" tIns="46775" rIns="90350" bIns="46775" anchor="b" anchorCtr="0">
            <a:noAutofit/>
          </a:bodyPr>
          <a:lstStyle/>
          <a:p>
            <a:pPr marL="0" marR="0" lvl="0" indent="0" algn="r" rtl="0">
              <a:lnSpc>
                <a:spcPct val="3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30000"/>
                </a:lnSpc>
                <a:spcBef>
                  <a:spcPts val="0"/>
                </a:spcBef>
                <a:spcAft>
                  <a:spcPts val="0"/>
                </a:spcAft>
                <a:buClr>
                  <a:srgbClr val="000000"/>
                </a:buClr>
                <a:buSzPts val="1800"/>
                <a:buFont typeface="Calibri"/>
                <a:buNone/>
              </a:pPr>
              <a:t>26</a:t>
            </a:fld>
            <a:endParaRPr sz="1400" b="0" i="0" u="none" strike="noStrike" cap="none">
              <a:solidFill>
                <a:srgbClr val="000000"/>
              </a:solidFill>
              <a:latin typeface="Arial"/>
              <a:ea typeface="Arial"/>
              <a:cs typeface="Arial"/>
              <a:sym typeface="Arial"/>
            </a:endParaRPr>
          </a:p>
        </p:txBody>
      </p:sp>
      <p:sp>
        <p:nvSpPr>
          <p:cNvPr id="516" name="Google Shape;516;p33:notes"/>
          <p:cNvSpPr txBox="1"/>
          <p:nvPr/>
        </p:nvSpPr>
        <p:spPr>
          <a:xfrm>
            <a:off x="944562" y="744537"/>
            <a:ext cx="4908550" cy="3724275"/>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7" name="Google Shape;517;p33:notes"/>
          <p:cNvSpPr txBox="1">
            <a:spLocks noGrp="1"/>
          </p:cNvSpPr>
          <p:nvPr>
            <p:ph type="body" idx="1"/>
          </p:nvPr>
        </p:nvSpPr>
        <p:spPr>
          <a:xfrm>
            <a:off x="679450" y="4716462"/>
            <a:ext cx="5438775" cy="4467225"/>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
        <p:nvSpPr>
          <p:cNvPr id="518" name="Google Shape;518;p33: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32: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27</a:t>
            </a:fld>
            <a:endParaRPr sz="1400" b="0" i="0" u="none" strike="noStrike" cap="none">
              <a:solidFill>
                <a:srgbClr val="000000"/>
              </a:solidFill>
              <a:latin typeface="Arial"/>
              <a:ea typeface="Arial"/>
              <a:cs typeface="Arial"/>
              <a:sym typeface="Arial"/>
            </a:endParaRPr>
          </a:p>
        </p:txBody>
      </p:sp>
      <p:sp>
        <p:nvSpPr>
          <p:cNvPr id="524" name="Google Shape;524;p32: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25" name="Google Shape;525;p32: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p37: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546" name="Google Shape;546;p37:notes"/>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38: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551" name="Google Shape;551;p38: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3: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105" name="Google Shape;105;p3:notes"/>
          <p:cNvSpPr>
            <a:spLocks noGrp="1" noRot="1" noChangeAspect="1"/>
          </p:cNvSpPr>
          <p:nvPr>
            <p:ph type="sldImg" idx="2"/>
          </p:nvPr>
        </p:nvSpPr>
        <p:spPr>
          <a:xfrm>
            <a:off x="711200" y="744538"/>
            <a:ext cx="5373688"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39: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560" name="Google Shape;560;p39:notes"/>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gf8a0541e19_0_16:notes"/>
          <p:cNvSpPr txBox="1"/>
          <p:nvPr/>
        </p:nvSpPr>
        <p:spPr>
          <a:xfrm>
            <a:off x="3849687" y="9428162"/>
            <a:ext cx="2944800"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pPr marL="0" marR="0" lvl="0" indent="0" algn="r" rtl="0">
                <a:lnSpc>
                  <a:spcPct val="100000"/>
                </a:lnSpc>
                <a:spcBef>
                  <a:spcPts val="0"/>
                </a:spcBef>
                <a:spcAft>
                  <a:spcPts val="0"/>
                </a:spcAft>
                <a:buClr>
                  <a:srgbClr val="000000"/>
                </a:buClr>
                <a:buSzPts val="1200"/>
                <a:buFont typeface="Arial"/>
                <a:buNone/>
              </a:pPr>
              <a:t>31</a:t>
            </a:fld>
            <a:endParaRPr sz="1400" b="0" i="0" u="none" strike="noStrike" cap="none">
              <a:solidFill>
                <a:srgbClr val="000000"/>
              </a:solidFill>
              <a:latin typeface="Arial"/>
              <a:ea typeface="Arial"/>
              <a:cs typeface="Arial"/>
              <a:sym typeface="Arial"/>
            </a:endParaRPr>
          </a:p>
        </p:txBody>
      </p:sp>
      <p:sp>
        <p:nvSpPr>
          <p:cNvPr id="567" name="Google Shape;567;gf8a0541e19_0_16:notes"/>
          <p:cNvSpPr>
            <a:spLocks noGrp="1" noRot="1" noChangeAspect="1"/>
          </p:cNvSpPr>
          <p:nvPr>
            <p:ph type="sldImg" idx="2"/>
          </p:nvPr>
        </p:nvSpPr>
        <p:spPr>
          <a:xfrm>
            <a:off x="711200" y="744538"/>
            <a:ext cx="5375400" cy="37227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a:noFill/>
          </a:ln>
        </p:spPr>
      </p:sp>
      <p:sp>
        <p:nvSpPr>
          <p:cNvPr id="568" name="Google Shape;568;gf8a0541e19_0_16:notes"/>
          <p:cNvSpPr txBox="1">
            <a:spLocks noGrp="1"/>
          </p:cNvSpPr>
          <p:nvPr>
            <p:ph type="body" idx="1"/>
          </p:nvPr>
        </p:nvSpPr>
        <p:spPr>
          <a:xfrm>
            <a:off x="679450" y="4714875"/>
            <a:ext cx="5438700" cy="4467300"/>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p41: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581" name="Google Shape;581;p41:notes"/>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4: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pPr marL="0" marR="0" lvl="0" indent="0" algn="r" rtl="0">
                <a:lnSpc>
                  <a:spcPct val="100000"/>
                </a:lnSpc>
                <a:spcBef>
                  <a:spcPts val="0"/>
                </a:spcBef>
                <a:spcAft>
                  <a:spcPts val="0"/>
                </a:spcAft>
                <a:buClr>
                  <a:srgbClr val="000000"/>
                </a:buClr>
                <a:buSzPts val="1200"/>
                <a:buFont typeface="Arial"/>
                <a:buNone/>
              </a:pPr>
              <a:t>4</a:t>
            </a:fld>
            <a:endParaRPr sz="1400" b="0" i="0" u="none" strike="noStrike" cap="none">
              <a:solidFill>
                <a:srgbClr val="000000"/>
              </a:solidFill>
              <a:latin typeface="Arial"/>
              <a:ea typeface="Arial"/>
              <a:cs typeface="Arial"/>
              <a:sym typeface="Arial"/>
            </a:endParaRPr>
          </a:p>
        </p:txBody>
      </p:sp>
      <p:sp>
        <p:nvSpPr>
          <p:cNvPr id="126" name="Google Shape;126;p4:notes"/>
          <p:cNvSpPr>
            <a:spLocks noGrp="1" noRot="1" noChangeAspect="1"/>
          </p:cNvSpPr>
          <p:nvPr>
            <p:ph type="sldImg" idx="2"/>
          </p:nvPr>
        </p:nvSpPr>
        <p:spPr>
          <a:xfrm>
            <a:off x="711200" y="744538"/>
            <a:ext cx="5375275" cy="3722687"/>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a:noFill/>
          </a:ln>
        </p:spPr>
      </p:sp>
      <p:sp>
        <p:nvSpPr>
          <p:cNvPr id="127" name="Google Shape;127;p4:notes"/>
          <p:cNvSpPr txBox="1">
            <a:spLocks noGrp="1"/>
          </p:cNvSpPr>
          <p:nvPr>
            <p:ph type="body" idx="1"/>
          </p:nvPr>
        </p:nvSpPr>
        <p:spPr>
          <a:xfrm>
            <a:off x="679450" y="4714875"/>
            <a:ext cx="5438775" cy="4467225"/>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f8a0541e19_0_6:notes"/>
          <p:cNvSpPr>
            <a:spLocks noGrp="1" noRot="1" noChangeAspect="1"/>
          </p:cNvSpPr>
          <p:nvPr>
            <p:ph type="sldImg" idx="2"/>
          </p:nvPr>
        </p:nvSpPr>
        <p:spPr>
          <a:xfrm>
            <a:off x="711200" y="744537"/>
            <a:ext cx="5373600" cy="37212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f8a0541e19_0_6:notes"/>
          <p:cNvSpPr txBox="1">
            <a:spLocks noGrp="1"/>
          </p:cNvSpPr>
          <p:nvPr>
            <p:ph type="body" idx="1"/>
          </p:nvPr>
        </p:nvSpPr>
        <p:spPr>
          <a:xfrm>
            <a:off x="679450" y="4714875"/>
            <a:ext cx="5437200" cy="4465500"/>
          </a:xfrm>
          <a:prstGeom prst="rect">
            <a:avLst/>
          </a:prstGeom>
        </p:spPr>
        <p:txBody>
          <a:bodyPr spcFirstLastPara="1" wrap="square" lIns="90000" tIns="46775" rIns="90000" bIns="46775" anchor="t" anchorCtr="0">
            <a:noAutofit/>
          </a:bodyPr>
          <a:lstStyle/>
          <a:p>
            <a:pPr marL="0" lvl="0" indent="0" algn="l" rtl="0">
              <a:spcBef>
                <a:spcPts val="0"/>
              </a:spcBef>
              <a:spcAft>
                <a:spcPts val="0"/>
              </a:spcAft>
              <a:buNone/>
            </a:pPr>
            <a:endParaRPr/>
          </a:p>
        </p:txBody>
      </p:sp>
      <p:sp>
        <p:nvSpPr>
          <p:cNvPr id="134" name="Google Shape;134;gf8a0541e19_0_6:notes"/>
          <p:cNvSpPr txBox="1">
            <a:spLocks noGrp="1"/>
          </p:cNvSpPr>
          <p:nvPr>
            <p:ph type="sldNum" idx="12"/>
          </p:nvPr>
        </p:nvSpPr>
        <p:spPr>
          <a:xfrm>
            <a:off x="3849687" y="9428162"/>
            <a:ext cx="2944800" cy="495300"/>
          </a:xfrm>
          <a:prstGeom prst="rect">
            <a:avLst/>
          </a:prstGeom>
        </p:spPr>
        <p:txBody>
          <a:bodyPr spcFirstLastPara="1" wrap="square" lIns="90000" tIns="46775" rIns="90000" bIns="4677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pPr marL="0" lvl="0" indent="0" algn="r" rtl="0">
                <a:spcBef>
                  <a:spcPts val="0"/>
                </a:spcBef>
                <a:spcAft>
                  <a:spcPts val="0"/>
                </a:spcAft>
                <a:buClr>
                  <a:srgbClr val="000000"/>
                </a:buClr>
                <a:buSzPts val="1200"/>
                <a:buFont typeface="Arial"/>
                <a:buNone/>
              </a:pPr>
              <a:t>5</a:t>
            </a:fld>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f5a433cef8_0_96:notes"/>
          <p:cNvSpPr txBox="1"/>
          <p:nvPr/>
        </p:nvSpPr>
        <p:spPr>
          <a:xfrm>
            <a:off x="3849687" y="9428162"/>
            <a:ext cx="2944800"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6</a:t>
            </a:fld>
            <a:endParaRPr sz="1400" b="0" i="0" u="none" strike="noStrike" cap="none">
              <a:solidFill>
                <a:srgbClr val="000000"/>
              </a:solidFill>
              <a:latin typeface="Arial"/>
              <a:ea typeface="Arial"/>
              <a:cs typeface="Arial"/>
              <a:sym typeface="Arial"/>
            </a:endParaRPr>
          </a:p>
        </p:txBody>
      </p:sp>
      <p:sp>
        <p:nvSpPr>
          <p:cNvPr id="173" name="Google Shape;173;gf5a433cef8_0_96:notes"/>
          <p:cNvSpPr txBox="1"/>
          <p:nvPr/>
        </p:nvSpPr>
        <p:spPr>
          <a:xfrm>
            <a:off x="3819525" y="10177462"/>
            <a:ext cx="2916300" cy="5334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6</a:t>
            </a:fld>
            <a:endParaRPr sz="1400" b="0" i="0" u="none" strike="noStrike" cap="none">
              <a:solidFill>
                <a:srgbClr val="000000"/>
              </a:solidFill>
              <a:latin typeface="Arial"/>
              <a:ea typeface="Arial"/>
              <a:cs typeface="Arial"/>
              <a:sym typeface="Arial"/>
            </a:endParaRPr>
          </a:p>
        </p:txBody>
      </p:sp>
      <p:sp>
        <p:nvSpPr>
          <p:cNvPr id="174" name="Google Shape;174;gf5a433cef8_0_96:notes"/>
          <p:cNvSpPr txBox="1"/>
          <p:nvPr/>
        </p:nvSpPr>
        <p:spPr>
          <a:xfrm>
            <a:off x="3819525" y="10180637"/>
            <a:ext cx="2917800" cy="5334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6</a:t>
            </a:fld>
            <a:endParaRPr sz="1400" b="0" i="0" u="none" strike="noStrike" cap="none">
              <a:solidFill>
                <a:srgbClr val="000000"/>
              </a:solidFill>
              <a:latin typeface="Arial"/>
              <a:ea typeface="Arial"/>
              <a:cs typeface="Arial"/>
              <a:sym typeface="Arial"/>
            </a:endParaRPr>
          </a:p>
        </p:txBody>
      </p:sp>
      <p:sp>
        <p:nvSpPr>
          <p:cNvPr id="175" name="Google Shape;175;gf5a433cef8_0_96:notes"/>
          <p:cNvSpPr txBox="1"/>
          <p:nvPr/>
        </p:nvSpPr>
        <p:spPr>
          <a:xfrm>
            <a:off x="3819525" y="10180637"/>
            <a:ext cx="2919300" cy="5349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6</a:t>
            </a:fld>
            <a:endParaRPr sz="1400" b="0" i="0" u="none" strike="noStrike" cap="none">
              <a:solidFill>
                <a:srgbClr val="000000"/>
              </a:solidFill>
              <a:latin typeface="Arial"/>
              <a:ea typeface="Arial"/>
              <a:cs typeface="Arial"/>
              <a:sym typeface="Arial"/>
            </a:endParaRPr>
          </a:p>
        </p:txBody>
      </p:sp>
      <p:sp>
        <p:nvSpPr>
          <p:cNvPr id="176" name="Google Shape;176;gf5a433cef8_0_96:notes"/>
          <p:cNvSpPr>
            <a:spLocks noGrp="1" noRot="1" noChangeAspect="1"/>
          </p:cNvSpPr>
          <p:nvPr>
            <p:ph type="sldImg" idx="2"/>
          </p:nvPr>
        </p:nvSpPr>
        <p:spPr>
          <a:xfrm>
            <a:off x="466725" y="803275"/>
            <a:ext cx="5807100" cy="40212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a:noFill/>
          </a:ln>
        </p:spPr>
      </p:sp>
      <p:sp>
        <p:nvSpPr>
          <p:cNvPr id="177" name="Google Shape;177;gf5a433cef8_0_96:notes"/>
          <p:cNvSpPr txBox="1">
            <a:spLocks noGrp="1"/>
          </p:cNvSpPr>
          <p:nvPr>
            <p:ph type="body" idx="1"/>
          </p:nvPr>
        </p:nvSpPr>
        <p:spPr>
          <a:xfrm>
            <a:off x="673100" y="5091112"/>
            <a:ext cx="5394300" cy="4822800"/>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9: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7</a:t>
            </a:fld>
            <a:endParaRPr sz="1400" b="0" i="0" u="none" strike="noStrike" cap="none">
              <a:solidFill>
                <a:srgbClr val="000000"/>
              </a:solidFill>
              <a:latin typeface="Arial"/>
              <a:ea typeface="Arial"/>
              <a:cs typeface="Arial"/>
              <a:sym typeface="Arial"/>
            </a:endParaRPr>
          </a:p>
        </p:txBody>
      </p:sp>
      <p:sp>
        <p:nvSpPr>
          <p:cNvPr id="218" name="Google Shape;218;p9:notes"/>
          <p:cNvSpPr txBox="1"/>
          <p:nvPr/>
        </p:nvSpPr>
        <p:spPr>
          <a:xfrm>
            <a:off x="3819525" y="10177462"/>
            <a:ext cx="2916237" cy="5334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7</a:t>
            </a:fld>
            <a:endParaRPr sz="1400" b="0" i="0" u="none" strike="noStrike" cap="none">
              <a:solidFill>
                <a:srgbClr val="000000"/>
              </a:solidFill>
              <a:latin typeface="Arial"/>
              <a:ea typeface="Arial"/>
              <a:cs typeface="Arial"/>
              <a:sym typeface="Arial"/>
            </a:endParaRPr>
          </a:p>
        </p:txBody>
      </p:sp>
      <p:sp>
        <p:nvSpPr>
          <p:cNvPr id="219" name="Google Shape;219;p9:notes"/>
          <p:cNvSpPr txBox="1"/>
          <p:nvPr/>
        </p:nvSpPr>
        <p:spPr>
          <a:xfrm>
            <a:off x="3819525" y="10180637"/>
            <a:ext cx="2917825" cy="5334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7</a:t>
            </a:fld>
            <a:endParaRPr sz="1400" b="0" i="0" u="none" strike="noStrike" cap="none">
              <a:solidFill>
                <a:srgbClr val="000000"/>
              </a:solidFill>
              <a:latin typeface="Arial"/>
              <a:ea typeface="Arial"/>
              <a:cs typeface="Arial"/>
              <a:sym typeface="Arial"/>
            </a:endParaRPr>
          </a:p>
        </p:txBody>
      </p:sp>
      <p:sp>
        <p:nvSpPr>
          <p:cNvPr id="220" name="Google Shape;220;p9:notes"/>
          <p:cNvSpPr txBox="1"/>
          <p:nvPr/>
        </p:nvSpPr>
        <p:spPr>
          <a:xfrm>
            <a:off x="3819525" y="10180637"/>
            <a:ext cx="2919412" cy="534987"/>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7</a:t>
            </a:fld>
            <a:endParaRPr sz="1400" b="0" i="0" u="none" strike="noStrike" cap="none">
              <a:solidFill>
                <a:srgbClr val="000000"/>
              </a:solidFill>
              <a:latin typeface="Arial"/>
              <a:ea typeface="Arial"/>
              <a:cs typeface="Arial"/>
              <a:sym typeface="Arial"/>
            </a:endParaRPr>
          </a:p>
        </p:txBody>
      </p:sp>
      <p:sp>
        <p:nvSpPr>
          <p:cNvPr id="221" name="Google Shape;221;p9:notes"/>
          <p:cNvSpPr>
            <a:spLocks noGrp="1" noRot="1" noChangeAspect="1"/>
          </p:cNvSpPr>
          <p:nvPr>
            <p:ph type="sldImg" idx="2"/>
          </p:nvPr>
        </p:nvSpPr>
        <p:spPr>
          <a:xfrm>
            <a:off x="466725" y="803275"/>
            <a:ext cx="5807075" cy="402113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a:noFill/>
          </a:ln>
        </p:spPr>
      </p:sp>
      <p:sp>
        <p:nvSpPr>
          <p:cNvPr id="222" name="Google Shape;222;p9:notes"/>
          <p:cNvSpPr txBox="1">
            <a:spLocks noGrp="1"/>
          </p:cNvSpPr>
          <p:nvPr>
            <p:ph type="body" idx="1"/>
          </p:nvPr>
        </p:nvSpPr>
        <p:spPr>
          <a:xfrm>
            <a:off x="673100" y="5091112"/>
            <a:ext cx="5394325" cy="4822825"/>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0:notes"/>
          <p:cNvSpPr txBox="1">
            <a:spLocks noGrp="1"/>
          </p:cNvSpPr>
          <p:nvPr>
            <p:ph type="body" idx="1"/>
          </p:nvPr>
        </p:nvSpPr>
        <p:spPr>
          <a:xfrm>
            <a:off x="679450" y="4714875"/>
            <a:ext cx="5437187" cy="4465637"/>
          </a:xfrm>
          <a:prstGeom prst="rect">
            <a:avLst/>
          </a:prstGeom>
          <a:noFill/>
          <a:ln>
            <a:noFill/>
          </a:ln>
        </p:spPr>
        <p:txBody>
          <a:bodyPr spcFirstLastPara="1" wrap="square" lIns="90000" tIns="46775" rIns="90000" bIns="46775" anchor="t" anchorCtr="0">
            <a:noAutofit/>
          </a:bodyPr>
          <a:lstStyle/>
          <a:p>
            <a:pPr marL="0" lvl="0" indent="0" algn="l" rtl="0">
              <a:lnSpc>
                <a:spcPct val="100000"/>
              </a:lnSpc>
              <a:spcBef>
                <a:spcPts val="0"/>
              </a:spcBef>
              <a:spcAft>
                <a:spcPts val="0"/>
              </a:spcAft>
              <a:buSzPts val="1400"/>
              <a:buNone/>
            </a:pPr>
            <a:endParaRPr/>
          </a:p>
        </p:txBody>
      </p:sp>
      <p:sp>
        <p:nvSpPr>
          <p:cNvPr id="228" name="Google Shape;228;p10:notes"/>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1:notes"/>
          <p:cNvSpPr txBox="1"/>
          <p:nvPr/>
        </p:nvSpPr>
        <p:spPr>
          <a:xfrm>
            <a:off x="3849687" y="9428162"/>
            <a:ext cx="2944812" cy="495300"/>
          </a:xfrm>
          <a:prstGeom prst="rect">
            <a:avLst/>
          </a:prstGeom>
          <a:noFill/>
          <a:ln>
            <a:noFill/>
          </a:ln>
        </p:spPr>
        <p:txBody>
          <a:bodyPr spcFirstLastPara="1" wrap="square" lIns="90000" tIns="46775" rIns="90000" bIns="46775" anchor="b"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800"/>
                <a:buFont typeface="Calibri"/>
                <a:buNone/>
              </a:pPr>
              <a:t>9</a:t>
            </a:fld>
            <a:endParaRPr sz="1400" b="0" i="0" u="none" strike="noStrike" cap="none">
              <a:solidFill>
                <a:srgbClr val="000000"/>
              </a:solidFill>
              <a:latin typeface="Arial"/>
              <a:ea typeface="Arial"/>
              <a:cs typeface="Arial"/>
              <a:sym typeface="Arial"/>
            </a:endParaRPr>
          </a:p>
        </p:txBody>
      </p:sp>
      <p:sp>
        <p:nvSpPr>
          <p:cNvPr id="233" name="Google Shape;233;p11:notes"/>
          <p:cNvSpPr txBox="1"/>
          <p:nvPr/>
        </p:nvSpPr>
        <p:spPr>
          <a:xfrm>
            <a:off x="1133475" y="744537"/>
            <a:ext cx="4530725" cy="3722687"/>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34" name="Google Shape;234;p11:notes"/>
          <p:cNvSpPr txBox="1">
            <a:spLocks noGrp="1"/>
          </p:cNvSpPr>
          <p:nvPr>
            <p:ph type="body" idx="1"/>
          </p:nvPr>
        </p:nvSpPr>
        <p:spPr>
          <a:xfrm>
            <a:off x="679450" y="4714875"/>
            <a:ext cx="5438775" cy="4467225"/>
          </a:xfrm>
          <a:prstGeom prst="rect">
            <a:avLst/>
          </a:prstGeom>
          <a:noFill/>
          <a:ln>
            <a:noFill/>
          </a:ln>
        </p:spPr>
        <p:txBody>
          <a:bodyPr spcFirstLastPara="1" wrap="square" lIns="90000" tIns="46775" rIns="90000" bIns="46775" anchor="ctr" anchorCtr="0">
            <a:noAutofit/>
          </a:bodyPr>
          <a:lstStyle/>
          <a:p>
            <a:pPr marL="0" lvl="0" indent="0" algn="l" rtl="0">
              <a:lnSpc>
                <a:spcPct val="100000"/>
              </a:lnSpc>
              <a:spcBef>
                <a:spcPts val="0"/>
              </a:spcBef>
              <a:spcAft>
                <a:spcPts val="0"/>
              </a:spcAft>
              <a:buSzPts val="1400"/>
              <a:buNone/>
            </a:pPr>
            <a:endParaRPr/>
          </a:p>
        </p:txBody>
      </p:sp>
      <p:sp>
        <p:nvSpPr>
          <p:cNvPr id="235" name="Google Shape;235;p11:notes"/>
          <p:cNvSpPr>
            <a:spLocks noGrp="1" noRot="1" noChangeAspect="1"/>
          </p:cNvSpPr>
          <p:nvPr>
            <p:ph type="sldImg" idx="2"/>
          </p:nvPr>
        </p:nvSpPr>
        <p:spPr>
          <a:xfrm>
            <a:off x="711200" y="744537"/>
            <a:ext cx="5373687" cy="3721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de section" type="secHead">
  <p:cSld name="SECTION_HEADER">
    <p:spTree>
      <p:nvGrpSpPr>
        <p:cNvPr id="1" name="Shape 21"/>
        <p:cNvGrpSpPr/>
        <p:nvPr/>
      </p:nvGrpSpPr>
      <p:grpSpPr>
        <a:xfrm>
          <a:off x="0" y="0"/>
          <a:ext cx="0" cy="0"/>
          <a:chOff x="0" y="0"/>
          <a:chExt cx="0" cy="0"/>
        </a:xfrm>
      </p:grpSpPr>
      <p:sp>
        <p:nvSpPr>
          <p:cNvPr id="22" name="Google Shape;22;p43"/>
          <p:cNvSpPr txBox="1">
            <a:spLocks noGrp="1"/>
          </p:cNvSpPr>
          <p:nvPr>
            <p:ph type="title"/>
          </p:nvPr>
        </p:nvSpPr>
        <p:spPr>
          <a:xfrm>
            <a:off x="574640" y="1316736"/>
            <a:ext cx="8421450" cy="1362456"/>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rgbClr val="4AE3AC"/>
              </a:buClr>
              <a:buSzPts val="5600"/>
              <a:buFont typeface="Calibri"/>
              <a:buNone/>
              <a:defRPr sz="5600" b="1" cap="none">
                <a:solidFill>
                  <a:srgbClr val="4AE3AC"/>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43"/>
          <p:cNvSpPr txBox="1">
            <a:spLocks noGrp="1"/>
          </p:cNvSpPr>
          <p:nvPr>
            <p:ph type="body" idx="1"/>
          </p:nvPr>
        </p:nvSpPr>
        <p:spPr>
          <a:xfrm>
            <a:off x="574640" y="2704664"/>
            <a:ext cx="8421450" cy="1509712"/>
          </a:xfrm>
          <a:prstGeom prst="rect">
            <a:avLst/>
          </a:prstGeom>
          <a:noFill/>
          <a:ln>
            <a:noFill/>
          </a:ln>
        </p:spPr>
        <p:txBody>
          <a:bodyPr spcFirstLastPara="1" wrap="square" lIns="45700" tIns="45700" rIns="45700" bIns="45700" anchor="t" anchorCtr="0">
            <a:noAutofit/>
          </a:bodyPr>
          <a:lstStyle>
            <a:lvl1pPr marL="457200" lvl="0" indent="-228600" algn="l">
              <a:lnSpc>
                <a:spcPct val="100000"/>
              </a:lnSpc>
              <a:spcBef>
                <a:spcPts val="440"/>
              </a:spcBef>
              <a:spcAft>
                <a:spcPts val="0"/>
              </a:spcAft>
              <a:buSzPts val="2090"/>
              <a:buNone/>
              <a:defRPr sz="2200">
                <a:solidFill>
                  <a:schemeClr val="lt1"/>
                </a:solidFill>
              </a:defRPr>
            </a:lvl1pPr>
            <a:lvl2pPr marL="914400" lvl="1" indent="-228600" algn="l">
              <a:lnSpc>
                <a:spcPct val="100000"/>
              </a:lnSpc>
              <a:spcBef>
                <a:spcPts val="360"/>
              </a:spcBef>
              <a:spcAft>
                <a:spcPts val="0"/>
              </a:spcAft>
              <a:buSzPts val="1530"/>
              <a:buNone/>
              <a:defRPr sz="1800">
                <a:solidFill>
                  <a:schemeClr val="lt1"/>
                </a:solidFill>
              </a:defRPr>
            </a:lvl2pPr>
            <a:lvl3pPr marL="1371600" lvl="2" indent="-228600" algn="l">
              <a:lnSpc>
                <a:spcPct val="100000"/>
              </a:lnSpc>
              <a:spcBef>
                <a:spcPts val="320"/>
              </a:spcBef>
              <a:spcAft>
                <a:spcPts val="0"/>
              </a:spcAft>
              <a:buSzPts val="1120"/>
              <a:buNone/>
              <a:defRPr sz="1600">
                <a:solidFill>
                  <a:schemeClr val="lt1"/>
                </a:solidFill>
              </a:defRPr>
            </a:lvl3pPr>
            <a:lvl4pPr marL="1828800" lvl="3" indent="-228600" algn="l">
              <a:lnSpc>
                <a:spcPct val="100000"/>
              </a:lnSpc>
              <a:spcBef>
                <a:spcPts val="280"/>
              </a:spcBef>
              <a:spcAft>
                <a:spcPts val="0"/>
              </a:spcAft>
              <a:buSzPts val="910"/>
              <a:buNone/>
              <a:defRPr sz="1400">
                <a:solidFill>
                  <a:schemeClr val="lt1"/>
                </a:solidFill>
              </a:defRPr>
            </a:lvl4pPr>
            <a:lvl5pPr marL="2286000" lvl="4" indent="-228600" algn="l">
              <a:lnSpc>
                <a:spcPct val="100000"/>
              </a:lnSpc>
              <a:spcBef>
                <a:spcPts val="280"/>
              </a:spcBef>
              <a:spcAft>
                <a:spcPts val="0"/>
              </a:spcAft>
              <a:buSzPts val="910"/>
              <a:buNone/>
              <a:defRPr sz="1400">
                <a:solidFill>
                  <a:schemeClr val="lt1"/>
                </a:solidFill>
              </a:defRPr>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24" name="Google Shape;24;p43"/>
          <p:cNvSpPr txBox="1">
            <a:spLocks noGrp="1"/>
          </p:cNvSpPr>
          <p:nvPr>
            <p:ph type="dt" idx="10"/>
          </p:nvPr>
        </p:nvSpPr>
        <p:spPr>
          <a:xfrm>
            <a:off x="495300" y="6356350"/>
            <a:ext cx="2311400"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sz="1200">
                <a:solidFill>
                  <a:srgbClr val="D1EAEE"/>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3"/>
          <p:cNvSpPr txBox="1">
            <a:spLocks noGrp="1"/>
          </p:cNvSpPr>
          <p:nvPr>
            <p:ph type="ftr" idx="11"/>
          </p:nvPr>
        </p:nvSpPr>
        <p:spPr>
          <a:xfrm>
            <a:off x="2889250" y="6356350"/>
            <a:ext cx="3633787"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3"/>
          <p:cNvSpPr txBox="1">
            <a:spLocks noGrp="1"/>
          </p:cNvSpPr>
          <p:nvPr>
            <p:ph type="sldNum" idx="12"/>
          </p:nvPr>
        </p:nvSpPr>
        <p:spPr>
          <a:xfrm>
            <a:off x="8586787" y="6356350"/>
            <a:ext cx="825500" cy="365125"/>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1pPr>
            <a:lvl2pPr marL="0" marR="0" lvl="1" indent="0" algn="r">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2pPr>
            <a:lvl3pPr marL="0" marR="0" lvl="2" indent="0" algn="r">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3pPr>
            <a:lvl4pPr marL="0" marR="0" lvl="3" indent="0" algn="r">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4pPr>
            <a:lvl5pPr marL="0" marR="0" lvl="4" indent="0" algn="r">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5pPr>
            <a:lvl6pPr marL="0" marR="0" lvl="5" indent="0" algn="r">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6pPr>
            <a:lvl7pPr marL="0" marR="0" lvl="6" indent="0" algn="r">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7pPr>
            <a:lvl8pPr marL="0" marR="0" lvl="7" indent="0" algn="r">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8pPr>
            <a:lvl9pPr marL="0" marR="0" lvl="8" indent="0" algn="r">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Vide" type="blank">
  <p:cSld name="BLANK">
    <p:spTree>
      <p:nvGrpSpPr>
        <p:cNvPr id="1" name="Shape 38"/>
        <p:cNvGrpSpPr/>
        <p:nvPr/>
      </p:nvGrpSpPr>
      <p:grpSpPr>
        <a:xfrm>
          <a:off x="0" y="0"/>
          <a:ext cx="0" cy="0"/>
          <a:chOff x="0" y="0"/>
          <a:chExt cx="0" cy="0"/>
        </a:xfrm>
      </p:grpSpPr>
      <p:sp>
        <p:nvSpPr>
          <p:cNvPr id="39" name="Google Shape;39;p45"/>
          <p:cNvSpPr txBox="1">
            <a:spLocks noGrp="1"/>
          </p:cNvSpPr>
          <p:nvPr>
            <p:ph type="dt" idx="10"/>
          </p:nvPr>
        </p:nvSpPr>
        <p:spPr>
          <a:xfrm>
            <a:off x="495300" y="6356350"/>
            <a:ext cx="2311400"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45"/>
          <p:cNvSpPr txBox="1">
            <a:spLocks noGrp="1"/>
          </p:cNvSpPr>
          <p:nvPr>
            <p:ph type="ftr" idx="11"/>
          </p:nvPr>
        </p:nvSpPr>
        <p:spPr>
          <a:xfrm>
            <a:off x="2889250" y="6356350"/>
            <a:ext cx="3633787"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45"/>
          <p:cNvSpPr txBox="1">
            <a:spLocks noGrp="1"/>
          </p:cNvSpPr>
          <p:nvPr>
            <p:ph type="sldNum" idx="12"/>
          </p:nvPr>
        </p:nvSpPr>
        <p:spPr>
          <a:xfrm>
            <a:off x="8586787" y="6356350"/>
            <a:ext cx="825500" cy="365125"/>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1pPr>
            <a:lvl2pPr marL="0" marR="0" lvl="1"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2pPr>
            <a:lvl3pPr marL="0" marR="0" lvl="2"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3pPr>
            <a:lvl4pPr marL="0" marR="0" lvl="3"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4pPr>
            <a:lvl5pPr marL="0" marR="0" lvl="4"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5pPr>
            <a:lvl6pPr marL="0" marR="0" lvl="5"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6pPr>
            <a:lvl7pPr marL="0" marR="0" lvl="6"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7pPr>
            <a:lvl8pPr marL="0" marR="0" lvl="7"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8pPr>
            <a:lvl9pPr marL="0" marR="0" lvl="8"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42"/>
        <p:cNvGrpSpPr/>
        <p:nvPr/>
      </p:nvGrpSpPr>
      <p:grpSpPr>
        <a:xfrm>
          <a:off x="0" y="0"/>
          <a:ext cx="0" cy="0"/>
          <a:chOff x="0" y="0"/>
          <a:chExt cx="0" cy="0"/>
        </a:xfrm>
      </p:grpSpPr>
      <p:sp>
        <p:nvSpPr>
          <p:cNvPr id="43" name="Google Shape;43;p46"/>
          <p:cNvSpPr txBox="1">
            <a:spLocks noGrp="1"/>
          </p:cNvSpPr>
          <p:nvPr>
            <p:ph type="title"/>
          </p:nvPr>
        </p:nvSpPr>
        <p:spPr>
          <a:xfrm>
            <a:off x="495380" y="704088"/>
            <a:ext cx="8999392" cy="1143000"/>
          </a:xfrm>
          <a:prstGeom prst="rect">
            <a:avLst/>
          </a:prstGeom>
          <a:noFill/>
          <a:ln>
            <a:noFill/>
          </a:ln>
        </p:spPr>
        <p:txBody>
          <a:bodyPr spcFirstLastPara="1" wrap="square" lIns="0" tIns="45700" rIns="0" bIns="0" anchor="b" anchorCtr="0">
            <a:normAutofit/>
          </a:bodyPr>
          <a:lstStyle>
            <a:lvl1pPr lvl="0" algn="l">
              <a:lnSpc>
                <a:spcPct val="100000"/>
              </a:lnSpc>
              <a:spcBef>
                <a:spcPts val="0"/>
              </a:spcBef>
              <a:spcAft>
                <a:spcPts val="0"/>
              </a:spcAft>
              <a:buClr>
                <a:schemeClr val="dk2"/>
              </a:buClr>
              <a:buSzPts val="5000"/>
              <a:buFont typeface="Calibri"/>
              <a:buNone/>
              <a:defRPr sz="5000" b="0">
                <a:solidFill>
                  <a:schemeClr val="dk2"/>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46"/>
          <p:cNvSpPr txBox="1">
            <a:spLocks noGrp="1"/>
          </p:cNvSpPr>
          <p:nvPr>
            <p:ph type="dt" idx="10"/>
          </p:nvPr>
        </p:nvSpPr>
        <p:spPr>
          <a:xfrm>
            <a:off x="495300" y="6356350"/>
            <a:ext cx="2311400"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46"/>
          <p:cNvSpPr txBox="1">
            <a:spLocks noGrp="1"/>
          </p:cNvSpPr>
          <p:nvPr>
            <p:ph type="ftr" idx="11"/>
          </p:nvPr>
        </p:nvSpPr>
        <p:spPr>
          <a:xfrm>
            <a:off x="2889250" y="6356350"/>
            <a:ext cx="3633787"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46"/>
          <p:cNvSpPr txBox="1">
            <a:spLocks noGrp="1"/>
          </p:cNvSpPr>
          <p:nvPr>
            <p:ph type="sldNum" idx="12"/>
          </p:nvPr>
        </p:nvSpPr>
        <p:spPr>
          <a:xfrm>
            <a:off x="8586787" y="6356350"/>
            <a:ext cx="825500" cy="365125"/>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1pPr>
            <a:lvl2pPr marL="0" marR="0" lvl="1"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2pPr>
            <a:lvl3pPr marL="0" marR="0" lvl="2"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3pPr>
            <a:lvl4pPr marL="0" marR="0" lvl="3"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4pPr>
            <a:lvl5pPr marL="0" marR="0" lvl="4"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5pPr>
            <a:lvl6pPr marL="0" marR="0" lvl="5"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6pPr>
            <a:lvl7pPr marL="0" marR="0" lvl="6"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7pPr>
            <a:lvl8pPr marL="0" marR="0" lvl="7"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8pPr>
            <a:lvl9pPr marL="0" marR="0" lvl="8"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7"/>
        <p:cNvGrpSpPr/>
        <p:nvPr/>
      </p:nvGrpSpPr>
      <p:grpSpPr>
        <a:xfrm>
          <a:off x="0" y="0"/>
          <a:ext cx="0" cy="0"/>
          <a:chOff x="0" y="0"/>
          <a:chExt cx="0" cy="0"/>
        </a:xfrm>
      </p:grpSpPr>
      <p:sp>
        <p:nvSpPr>
          <p:cNvPr id="48" name="Google Shape;48;p47"/>
          <p:cNvSpPr txBox="1">
            <a:spLocks noGrp="1"/>
          </p:cNvSpPr>
          <p:nvPr>
            <p:ph type="title"/>
          </p:nvPr>
        </p:nvSpPr>
        <p:spPr>
          <a:xfrm>
            <a:off x="495300" y="704850"/>
            <a:ext cx="8916987" cy="1143000"/>
          </a:xfrm>
          <a:prstGeom prst="rect">
            <a:avLst/>
          </a:prstGeom>
          <a:noFill/>
          <a:ln>
            <a:noFill/>
          </a:ln>
        </p:spPr>
        <p:txBody>
          <a:bodyPr spcFirstLastPara="1" wrap="square" lIns="0" tIns="4570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7"/>
          <p:cNvSpPr txBox="1">
            <a:spLocks noGrp="1"/>
          </p:cNvSpPr>
          <p:nvPr>
            <p:ph type="body" idx="1"/>
          </p:nvPr>
        </p:nvSpPr>
        <p:spPr>
          <a:xfrm>
            <a:off x="495300" y="1935162"/>
            <a:ext cx="8916987" cy="4389437"/>
          </a:xfrm>
          <a:prstGeom prst="rect">
            <a:avLst/>
          </a:prstGeom>
          <a:noFill/>
          <a:ln>
            <a:noFill/>
          </a:ln>
        </p:spPr>
        <p:txBody>
          <a:bodyPr spcFirstLastPara="1" wrap="square" lIns="91425" tIns="45700" rIns="91425" bIns="45700" anchor="t" anchorCtr="0">
            <a:noAutofit/>
          </a:bodyPr>
          <a:lstStyle>
            <a:lvl1pPr marL="457200" lvl="0" indent="-337185" algn="l">
              <a:lnSpc>
                <a:spcPct val="100000"/>
              </a:lnSpc>
              <a:spcBef>
                <a:spcPts val="360"/>
              </a:spcBef>
              <a:spcAft>
                <a:spcPts val="0"/>
              </a:spcAft>
              <a:buSzPts val="1710"/>
              <a:buChar char="⚫"/>
              <a:defRPr/>
            </a:lvl1pPr>
            <a:lvl2pPr marL="914400" lvl="1" indent="-325755" algn="l">
              <a:lnSpc>
                <a:spcPct val="100000"/>
              </a:lnSpc>
              <a:spcBef>
                <a:spcPts val="360"/>
              </a:spcBef>
              <a:spcAft>
                <a:spcPts val="0"/>
              </a:spcAft>
              <a:buSzPts val="1530"/>
              <a:buChar char="⚫"/>
              <a:defRPr/>
            </a:lvl2pPr>
            <a:lvl3pPr marL="1371600" lvl="2" indent="-308610" algn="l">
              <a:lnSpc>
                <a:spcPct val="100000"/>
              </a:lnSpc>
              <a:spcBef>
                <a:spcPts val="360"/>
              </a:spcBef>
              <a:spcAft>
                <a:spcPts val="0"/>
              </a:spcAft>
              <a:buSzPts val="1260"/>
              <a:buChar char="⚫"/>
              <a:defRPr/>
            </a:lvl3pPr>
            <a:lvl4pPr marL="1828800" lvl="3" indent="-302894" algn="l">
              <a:lnSpc>
                <a:spcPct val="100000"/>
              </a:lnSpc>
              <a:spcBef>
                <a:spcPts val="360"/>
              </a:spcBef>
              <a:spcAft>
                <a:spcPts val="0"/>
              </a:spcAft>
              <a:buSzPts val="1170"/>
              <a:buChar char="⚫"/>
              <a:defRPr/>
            </a:lvl4pPr>
            <a:lvl5pPr marL="2286000" lvl="4" indent="-302895" algn="l">
              <a:lnSpc>
                <a:spcPct val="100000"/>
              </a:lnSpc>
              <a:spcBef>
                <a:spcPts val="360"/>
              </a:spcBef>
              <a:spcAft>
                <a:spcPts val="0"/>
              </a:spcAft>
              <a:buSzPts val="1170"/>
              <a:buChar char="⚫"/>
              <a:defRPr/>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50" name="Google Shape;50;p47"/>
          <p:cNvSpPr txBox="1">
            <a:spLocks noGrp="1"/>
          </p:cNvSpPr>
          <p:nvPr>
            <p:ph type="dt" idx="10"/>
          </p:nvPr>
        </p:nvSpPr>
        <p:spPr>
          <a:xfrm>
            <a:off x="495300" y="6356350"/>
            <a:ext cx="2311400"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47"/>
          <p:cNvSpPr txBox="1">
            <a:spLocks noGrp="1"/>
          </p:cNvSpPr>
          <p:nvPr>
            <p:ph type="ftr" idx="11"/>
          </p:nvPr>
        </p:nvSpPr>
        <p:spPr>
          <a:xfrm>
            <a:off x="2889250" y="6356350"/>
            <a:ext cx="3633787"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47"/>
          <p:cNvSpPr txBox="1">
            <a:spLocks noGrp="1"/>
          </p:cNvSpPr>
          <p:nvPr>
            <p:ph type="sldNum" idx="12"/>
          </p:nvPr>
        </p:nvSpPr>
        <p:spPr>
          <a:xfrm>
            <a:off x="8586787" y="6356350"/>
            <a:ext cx="825500" cy="365125"/>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1pPr>
            <a:lvl2pPr marL="0" marR="0" lvl="1"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2pPr>
            <a:lvl3pPr marL="0" marR="0" lvl="2"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3pPr>
            <a:lvl4pPr marL="0" marR="0" lvl="3"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4pPr>
            <a:lvl5pPr marL="0" marR="0" lvl="4"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5pPr>
            <a:lvl6pPr marL="0" marR="0" lvl="5"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6pPr>
            <a:lvl7pPr marL="0" marR="0" lvl="6"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7pPr>
            <a:lvl8pPr marL="0" marR="0" lvl="7"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8pPr>
            <a:lvl9pPr marL="0" marR="0" lvl="8"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VERTICAL_TITLE_AND_VERTICAL_TEXT">
    <p:spTree>
      <p:nvGrpSpPr>
        <p:cNvPr id="1" name="Shape 53"/>
        <p:cNvGrpSpPr/>
        <p:nvPr/>
      </p:nvGrpSpPr>
      <p:grpSpPr>
        <a:xfrm>
          <a:off x="0" y="0"/>
          <a:ext cx="0" cy="0"/>
          <a:chOff x="0" y="0"/>
          <a:chExt cx="0" cy="0"/>
        </a:xfrm>
      </p:grpSpPr>
      <p:sp>
        <p:nvSpPr>
          <p:cNvPr id="54" name="Google Shape;54;p48"/>
          <p:cNvSpPr txBox="1">
            <a:spLocks noGrp="1"/>
          </p:cNvSpPr>
          <p:nvPr>
            <p:ph type="title"/>
          </p:nvPr>
        </p:nvSpPr>
        <p:spPr>
          <a:xfrm rot="5400000">
            <a:off x="5691723" y="2405680"/>
            <a:ext cx="5211763" cy="2229207"/>
          </a:xfrm>
          <a:prstGeom prst="rect">
            <a:avLst/>
          </a:prstGeom>
          <a:noFill/>
          <a:ln>
            <a:noFill/>
          </a:ln>
        </p:spPr>
        <p:txBody>
          <a:bodyPr spcFirstLastPara="1" wrap="square" lIns="0" tIns="4570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8"/>
          <p:cNvSpPr txBox="1">
            <a:spLocks noGrp="1"/>
          </p:cNvSpPr>
          <p:nvPr>
            <p:ph type="body" idx="1"/>
          </p:nvPr>
        </p:nvSpPr>
        <p:spPr>
          <a:xfrm rot="5400000">
            <a:off x="1150746" y="259036"/>
            <a:ext cx="5211763" cy="6522495"/>
          </a:xfrm>
          <a:prstGeom prst="rect">
            <a:avLst/>
          </a:prstGeom>
          <a:noFill/>
          <a:ln>
            <a:noFill/>
          </a:ln>
        </p:spPr>
        <p:txBody>
          <a:bodyPr spcFirstLastPara="1" wrap="square" lIns="91425" tIns="45700" rIns="91425" bIns="45700" anchor="t" anchorCtr="0">
            <a:noAutofit/>
          </a:bodyPr>
          <a:lstStyle>
            <a:lvl1pPr marL="457200" lvl="0" indent="-337185" algn="l">
              <a:lnSpc>
                <a:spcPct val="100000"/>
              </a:lnSpc>
              <a:spcBef>
                <a:spcPts val="360"/>
              </a:spcBef>
              <a:spcAft>
                <a:spcPts val="0"/>
              </a:spcAft>
              <a:buSzPts val="1710"/>
              <a:buChar char="⚫"/>
              <a:defRPr/>
            </a:lvl1pPr>
            <a:lvl2pPr marL="914400" lvl="1" indent="-325755" algn="l">
              <a:lnSpc>
                <a:spcPct val="100000"/>
              </a:lnSpc>
              <a:spcBef>
                <a:spcPts val="360"/>
              </a:spcBef>
              <a:spcAft>
                <a:spcPts val="0"/>
              </a:spcAft>
              <a:buSzPts val="1530"/>
              <a:buChar char="⚫"/>
              <a:defRPr/>
            </a:lvl2pPr>
            <a:lvl3pPr marL="1371600" lvl="2" indent="-308610" algn="l">
              <a:lnSpc>
                <a:spcPct val="100000"/>
              </a:lnSpc>
              <a:spcBef>
                <a:spcPts val="360"/>
              </a:spcBef>
              <a:spcAft>
                <a:spcPts val="0"/>
              </a:spcAft>
              <a:buSzPts val="1260"/>
              <a:buChar char="⚫"/>
              <a:defRPr/>
            </a:lvl3pPr>
            <a:lvl4pPr marL="1828800" lvl="3" indent="-302894" algn="l">
              <a:lnSpc>
                <a:spcPct val="100000"/>
              </a:lnSpc>
              <a:spcBef>
                <a:spcPts val="360"/>
              </a:spcBef>
              <a:spcAft>
                <a:spcPts val="0"/>
              </a:spcAft>
              <a:buSzPts val="1170"/>
              <a:buChar char="⚫"/>
              <a:defRPr/>
            </a:lvl4pPr>
            <a:lvl5pPr marL="2286000" lvl="4" indent="-302895" algn="l">
              <a:lnSpc>
                <a:spcPct val="100000"/>
              </a:lnSpc>
              <a:spcBef>
                <a:spcPts val="360"/>
              </a:spcBef>
              <a:spcAft>
                <a:spcPts val="0"/>
              </a:spcAft>
              <a:buSzPts val="1170"/>
              <a:buChar char="⚫"/>
              <a:defRPr/>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56" name="Google Shape;56;p48"/>
          <p:cNvSpPr txBox="1">
            <a:spLocks noGrp="1"/>
          </p:cNvSpPr>
          <p:nvPr>
            <p:ph type="dt" idx="10"/>
          </p:nvPr>
        </p:nvSpPr>
        <p:spPr>
          <a:xfrm>
            <a:off x="495300" y="6356350"/>
            <a:ext cx="2311400"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48"/>
          <p:cNvSpPr txBox="1">
            <a:spLocks noGrp="1"/>
          </p:cNvSpPr>
          <p:nvPr>
            <p:ph type="ftr" idx="11"/>
          </p:nvPr>
        </p:nvSpPr>
        <p:spPr>
          <a:xfrm>
            <a:off x="2889250" y="6356350"/>
            <a:ext cx="3633787"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48"/>
          <p:cNvSpPr txBox="1">
            <a:spLocks noGrp="1"/>
          </p:cNvSpPr>
          <p:nvPr>
            <p:ph type="sldNum" idx="12"/>
          </p:nvPr>
        </p:nvSpPr>
        <p:spPr>
          <a:xfrm>
            <a:off x="8586787" y="6356350"/>
            <a:ext cx="825500" cy="365125"/>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1pPr>
            <a:lvl2pPr marL="0" marR="0" lvl="1"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2pPr>
            <a:lvl3pPr marL="0" marR="0" lvl="2"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3pPr>
            <a:lvl4pPr marL="0" marR="0" lvl="3"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4pPr>
            <a:lvl5pPr marL="0" marR="0" lvl="4"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5pPr>
            <a:lvl6pPr marL="0" marR="0" lvl="5"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6pPr>
            <a:lvl7pPr marL="0" marR="0" lvl="6"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7pPr>
            <a:lvl8pPr marL="0" marR="0" lvl="7"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8pPr>
            <a:lvl9pPr marL="0" marR="0" lvl="8"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59"/>
        <p:cNvGrpSpPr/>
        <p:nvPr/>
      </p:nvGrpSpPr>
      <p:grpSpPr>
        <a:xfrm>
          <a:off x="0" y="0"/>
          <a:ext cx="0" cy="0"/>
          <a:chOff x="0" y="0"/>
          <a:chExt cx="0" cy="0"/>
        </a:xfrm>
      </p:grpSpPr>
      <p:sp>
        <p:nvSpPr>
          <p:cNvPr id="60" name="Google Shape;60;p49"/>
          <p:cNvSpPr txBox="1">
            <a:spLocks noGrp="1"/>
          </p:cNvSpPr>
          <p:nvPr>
            <p:ph type="title"/>
          </p:nvPr>
        </p:nvSpPr>
        <p:spPr>
          <a:xfrm>
            <a:off x="495300" y="704850"/>
            <a:ext cx="8916987" cy="1143000"/>
          </a:xfrm>
          <a:prstGeom prst="rect">
            <a:avLst/>
          </a:prstGeom>
          <a:noFill/>
          <a:ln>
            <a:noFill/>
          </a:ln>
        </p:spPr>
        <p:txBody>
          <a:bodyPr spcFirstLastPara="1" wrap="square" lIns="0" tIns="4570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9"/>
          <p:cNvSpPr txBox="1">
            <a:spLocks noGrp="1"/>
          </p:cNvSpPr>
          <p:nvPr>
            <p:ph type="body" idx="1"/>
          </p:nvPr>
        </p:nvSpPr>
        <p:spPr>
          <a:xfrm rot="5400000">
            <a:off x="2759075" y="-328613"/>
            <a:ext cx="4389437" cy="8916987"/>
          </a:xfrm>
          <a:prstGeom prst="rect">
            <a:avLst/>
          </a:prstGeom>
          <a:noFill/>
          <a:ln>
            <a:noFill/>
          </a:ln>
        </p:spPr>
        <p:txBody>
          <a:bodyPr spcFirstLastPara="1" wrap="square" lIns="91425" tIns="45700" rIns="91425" bIns="45700" anchor="t" anchorCtr="0">
            <a:noAutofit/>
          </a:bodyPr>
          <a:lstStyle>
            <a:lvl1pPr marL="457200" lvl="0" indent="-337185" algn="l">
              <a:lnSpc>
                <a:spcPct val="100000"/>
              </a:lnSpc>
              <a:spcBef>
                <a:spcPts val="360"/>
              </a:spcBef>
              <a:spcAft>
                <a:spcPts val="0"/>
              </a:spcAft>
              <a:buSzPts val="1710"/>
              <a:buChar char="⚫"/>
              <a:defRPr/>
            </a:lvl1pPr>
            <a:lvl2pPr marL="914400" lvl="1" indent="-325755" algn="l">
              <a:lnSpc>
                <a:spcPct val="100000"/>
              </a:lnSpc>
              <a:spcBef>
                <a:spcPts val="360"/>
              </a:spcBef>
              <a:spcAft>
                <a:spcPts val="0"/>
              </a:spcAft>
              <a:buSzPts val="1530"/>
              <a:buChar char="⚫"/>
              <a:defRPr/>
            </a:lvl2pPr>
            <a:lvl3pPr marL="1371600" lvl="2" indent="-308610" algn="l">
              <a:lnSpc>
                <a:spcPct val="100000"/>
              </a:lnSpc>
              <a:spcBef>
                <a:spcPts val="360"/>
              </a:spcBef>
              <a:spcAft>
                <a:spcPts val="0"/>
              </a:spcAft>
              <a:buSzPts val="1260"/>
              <a:buChar char="⚫"/>
              <a:defRPr/>
            </a:lvl3pPr>
            <a:lvl4pPr marL="1828800" lvl="3" indent="-302894" algn="l">
              <a:lnSpc>
                <a:spcPct val="100000"/>
              </a:lnSpc>
              <a:spcBef>
                <a:spcPts val="360"/>
              </a:spcBef>
              <a:spcAft>
                <a:spcPts val="0"/>
              </a:spcAft>
              <a:buSzPts val="1170"/>
              <a:buChar char="⚫"/>
              <a:defRPr/>
            </a:lvl4pPr>
            <a:lvl5pPr marL="2286000" lvl="4" indent="-302895" algn="l">
              <a:lnSpc>
                <a:spcPct val="100000"/>
              </a:lnSpc>
              <a:spcBef>
                <a:spcPts val="360"/>
              </a:spcBef>
              <a:spcAft>
                <a:spcPts val="0"/>
              </a:spcAft>
              <a:buSzPts val="1170"/>
              <a:buChar char="⚫"/>
              <a:defRPr/>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62" name="Google Shape;62;p49"/>
          <p:cNvSpPr txBox="1">
            <a:spLocks noGrp="1"/>
          </p:cNvSpPr>
          <p:nvPr>
            <p:ph type="dt" idx="10"/>
          </p:nvPr>
        </p:nvSpPr>
        <p:spPr>
          <a:xfrm>
            <a:off x="495300" y="6356350"/>
            <a:ext cx="2311400"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49"/>
          <p:cNvSpPr txBox="1">
            <a:spLocks noGrp="1"/>
          </p:cNvSpPr>
          <p:nvPr>
            <p:ph type="ftr" idx="11"/>
          </p:nvPr>
        </p:nvSpPr>
        <p:spPr>
          <a:xfrm>
            <a:off x="2889250" y="6356350"/>
            <a:ext cx="3633787"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49"/>
          <p:cNvSpPr txBox="1">
            <a:spLocks noGrp="1"/>
          </p:cNvSpPr>
          <p:nvPr>
            <p:ph type="sldNum" idx="12"/>
          </p:nvPr>
        </p:nvSpPr>
        <p:spPr>
          <a:xfrm>
            <a:off x="8586787" y="6356350"/>
            <a:ext cx="825500" cy="365125"/>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1pPr>
            <a:lvl2pPr marL="0" marR="0" lvl="1"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2pPr>
            <a:lvl3pPr marL="0" marR="0" lvl="2"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3pPr>
            <a:lvl4pPr marL="0" marR="0" lvl="3"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4pPr>
            <a:lvl5pPr marL="0" marR="0" lvl="4"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5pPr>
            <a:lvl6pPr marL="0" marR="0" lvl="5"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6pPr>
            <a:lvl7pPr marL="0" marR="0" lvl="6"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7pPr>
            <a:lvl8pPr marL="0" marR="0" lvl="7"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8pPr>
            <a:lvl9pPr marL="0" marR="0" lvl="8"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u avec légende" type="objTx">
  <p:cSld name="OBJECT_WITH_CAPTION_TEXT">
    <p:spTree>
      <p:nvGrpSpPr>
        <p:cNvPr id="1" name="Shape 65"/>
        <p:cNvGrpSpPr/>
        <p:nvPr/>
      </p:nvGrpSpPr>
      <p:grpSpPr>
        <a:xfrm>
          <a:off x="0" y="0"/>
          <a:ext cx="0" cy="0"/>
          <a:chOff x="0" y="0"/>
          <a:chExt cx="0" cy="0"/>
        </a:xfrm>
      </p:grpSpPr>
      <p:sp>
        <p:nvSpPr>
          <p:cNvPr id="66" name="Google Shape;66;p50"/>
          <p:cNvSpPr txBox="1">
            <a:spLocks noGrp="1"/>
          </p:cNvSpPr>
          <p:nvPr>
            <p:ph type="title"/>
          </p:nvPr>
        </p:nvSpPr>
        <p:spPr>
          <a:xfrm>
            <a:off x="743069" y="514352"/>
            <a:ext cx="2972276" cy="1162050"/>
          </a:xfrm>
          <a:prstGeom prst="rect">
            <a:avLst/>
          </a:prstGeom>
          <a:noFill/>
          <a:ln>
            <a:noFill/>
          </a:ln>
        </p:spPr>
        <p:txBody>
          <a:bodyPr spcFirstLastPara="1" wrap="square" lIns="0" tIns="45700" rIns="0" bIns="0" anchor="b" anchorCtr="0">
            <a:noAutofit/>
          </a:bodyPr>
          <a:lstStyle>
            <a:lvl1pPr lvl="0" algn="l">
              <a:lnSpc>
                <a:spcPct val="100000"/>
              </a:lnSpc>
              <a:spcBef>
                <a:spcPts val="0"/>
              </a:spcBef>
              <a:spcAft>
                <a:spcPts val="0"/>
              </a:spcAft>
              <a:buClr>
                <a:schemeClr val="dk2"/>
              </a:buClr>
              <a:buSzPts val="2600"/>
              <a:buFont typeface="Calibri"/>
              <a:buNone/>
              <a:defRPr sz="2600" b="0">
                <a:solidFill>
                  <a:schemeClr val="dk2"/>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50"/>
          <p:cNvSpPr txBox="1">
            <a:spLocks noGrp="1"/>
          </p:cNvSpPr>
          <p:nvPr>
            <p:ph type="body" idx="1"/>
          </p:nvPr>
        </p:nvSpPr>
        <p:spPr>
          <a:xfrm>
            <a:off x="743069" y="1676400"/>
            <a:ext cx="2972276" cy="4572000"/>
          </a:xfrm>
          <a:prstGeom prst="rect">
            <a:avLst/>
          </a:prstGeom>
          <a:noFill/>
          <a:ln>
            <a:noFill/>
          </a:ln>
        </p:spPr>
        <p:txBody>
          <a:bodyPr spcFirstLastPara="1" wrap="square" lIns="18275" tIns="45700" rIns="18275" bIns="45700" anchor="t" anchorCtr="0">
            <a:noAutofit/>
          </a:bodyPr>
          <a:lstStyle>
            <a:lvl1pPr marL="457200" lvl="0" indent="-228600" algn="l">
              <a:lnSpc>
                <a:spcPct val="100000"/>
              </a:lnSpc>
              <a:spcBef>
                <a:spcPts val="280"/>
              </a:spcBef>
              <a:spcAft>
                <a:spcPts val="0"/>
              </a:spcAft>
              <a:buSzPts val="1330"/>
              <a:buNone/>
              <a:defRPr sz="1400"/>
            </a:lvl1pPr>
            <a:lvl2pPr marL="914400" lvl="1" indent="-228600" algn="l">
              <a:lnSpc>
                <a:spcPct val="100000"/>
              </a:lnSpc>
              <a:spcBef>
                <a:spcPts val="240"/>
              </a:spcBef>
              <a:spcAft>
                <a:spcPts val="0"/>
              </a:spcAft>
              <a:buSzPts val="1020"/>
              <a:buNone/>
              <a:defRPr sz="1200"/>
            </a:lvl2pPr>
            <a:lvl3pPr marL="1371600" lvl="2" indent="-228600" algn="l">
              <a:lnSpc>
                <a:spcPct val="100000"/>
              </a:lnSpc>
              <a:spcBef>
                <a:spcPts val="200"/>
              </a:spcBef>
              <a:spcAft>
                <a:spcPts val="0"/>
              </a:spcAft>
              <a:buSzPts val="700"/>
              <a:buNone/>
              <a:defRPr sz="1000"/>
            </a:lvl3pPr>
            <a:lvl4pPr marL="1828800" lvl="3" indent="-228600" algn="l">
              <a:lnSpc>
                <a:spcPct val="100000"/>
              </a:lnSpc>
              <a:spcBef>
                <a:spcPts val="180"/>
              </a:spcBef>
              <a:spcAft>
                <a:spcPts val="0"/>
              </a:spcAft>
              <a:buSzPts val="585"/>
              <a:buNone/>
              <a:defRPr sz="900"/>
            </a:lvl4pPr>
            <a:lvl5pPr marL="2286000" lvl="4" indent="-228600" algn="l">
              <a:lnSpc>
                <a:spcPct val="100000"/>
              </a:lnSpc>
              <a:spcBef>
                <a:spcPts val="180"/>
              </a:spcBef>
              <a:spcAft>
                <a:spcPts val="0"/>
              </a:spcAft>
              <a:buSzPts val="585"/>
              <a:buNone/>
              <a:defRPr sz="900"/>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68" name="Google Shape;68;p50"/>
          <p:cNvSpPr txBox="1">
            <a:spLocks noGrp="1"/>
          </p:cNvSpPr>
          <p:nvPr>
            <p:ph type="body" idx="2"/>
          </p:nvPr>
        </p:nvSpPr>
        <p:spPr>
          <a:xfrm>
            <a:off x="3873592" y="1676400"/>
            <a:ext cx="5538617" cy="4572000"/>
          </a:xfrm>
          <a:prstGeom prst="rect">
            <a:avLst/>
          </a:prstGeom>
          <a:noFill/>
          <a:ln>
            <a:noFill/>
          </a:ln>
        </p:spPr>
        <p:txBody>
          <a:bodyPr spcFirstLastPara="1" wrap="square" lIns="91425" tIns="0" rIns="91425" bIns="45700" anchor="t" anchorCtr="0">
            <a:noAutofit/>
          </a:bodyPr>
          <a:lstStyle>
            <a:lvl1pPr marL="457200" lvl="0" indent="-397510" algn="l">
              <a:lnSpc>
                <a:spcPct val="100000"/>
              </a:lnSpc>
              <a:spcBef>
                <a:spcPts val="560"/>
              </a:spcBef>
              <a:spcAft>
                <a:spcPts val="0"/>
              </a:spcAft>
              <a:buSzPts val="2660"/>
              <a:buChar char="⚫"/>
              <a:defRPr sz="2800"/>
            </a:lvl1pPr>
            <a:lvl2pPr marL="914400" lvl="1" indent="-368935" algn="l">
              <a:lnSpc>
                <a:spcPct val="100000"/>
              </a:lnSpc>
              <a:spcBef>
                <a:spcPts val="520"/>
              </a:spcBef>
              <a:spcAft>
                <a:spcPts val="0"/>
              </a:spcAft>
              <a:buSzPts val="2210"/>
              <a:buChar char="⚫"/>
              <a:defRPr sz="2600"/>
            </a:lvl2pPr>
            <a:lvl3pPr marL="1371600" lvl="2" indent="-335280" algn="l">
              <a:lnSpc>
                <a:spcPct val="100000"/>
              </a:lnSpc>
              <a:spcBef>
                <a:spcPts val="480"/>
              </a:spcBef>
              <a:spcAft>
                <a:spcPts val="0"/>
              </a:spcAft>
              <a:buSzPts val="1680"/>
              <a:buChar char="⚫"/>
              <a:defRPr sz="2400"/>
            </a:lvl3pPr>
            <a:lvl4pPr marL="1828800" lvl="3" indent="-311150" algn="l">
              <a:lnSpc>
                <a:spcPct val="100000"/>
              </a:lnSpc>
              <a:spcBef>
                <a:spcPts val="400"/>
              </a:spcBef>
              <a:spcAft>
                <a:spcPts val="0"/>
              </a:spcAft>
              <a:buSzPts val="1300"/>
              <a:buChar char="⚫"/>
              <a:defRPr sz="2000"/>
            </a:lvl4pPr>
            <a:lvl5pPr marL="2286000" lvl="4" indent="-302895" algn="l">
              <a:lnSpc>
                <a:spcPct val="100000"/>
              </a:lnSpc>
              <a:spcBef>
                <a:spcPts val="360"/>
              </a:spcBef>
              <a:spcAft>
                <a:spcPts val="0"/>
              </a:spcAft>
              <a:buSzPts val="1170"/>
              <a:buChar char="⚫"/>
              <a:defRPr sz="1800"/>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69" name="Google Shape;69;p50"/>
          <p:cNvSpPr txBox="1">
            <a:spLocks noGrp="1"/>
          </p:cNvSpPr>
          <p:nvPr>
            <p:ph type="dt" idx="10"/>
          </p:nvPr>
        </p:nvSpPr>
        <p:spPr>
          <a:xfrm>
            <a:off x="495300" y="6356350"/>
            <a:ext cx="2311400"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50"/>
          <p:cNvSpPr txBox="1">
            <a:spLocks noGrp="1"/>
          </p:cNvSpPr>
          <p:nvPr>
            <p:ph type="ftr" idx="11"/>
          </p:nvPr>
        </p:nvSpPr>
        <p:spPr>
          <a:xfrm>
            <a:off x="2889250" y="6356350"/>
            <a:ext cx="3633787"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50"/>
          <p:cNvSpPr txBox="1">
            <a:spLocks noGrp="1"/>
          </p:cNvSpPr>
          <p:nvPr>
            <p:ph type="sldNum" idx="12"/>
          </p:nvPr>
        </p:nvSpPr>
        <p:spPr>
          <a:xfrm>
            <a:off x="8586787" y="6356350"/>
            <a:ext cx="825500" cy="365125"/>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1pPr>
            <a:lvl2pPr marL="0" marR="0" lvl="1"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2pPr>
            <a:lvl3pPr marL="0" marR="0" lvl="2"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3pPr>
            <a:lvl4pPr marL="0" marR="0" lvl="3"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4pPr>
            <a:lvl5pPr marL="0" marR="0" lvl="4"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5pPr>
            <a:lvl6pPr marL="0" marR="0" lvl="5"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6pPr>
            <a:lvl7pPr marL="0" marR="0" lvl="6"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7pPr>
            <a:lvl8pPr marL="0" marR="0" lvl="7"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8pPr>
            <a:lvl9pPr marL="0" marR="0" lvl="8"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aison" type="twoTxTwoObj">
  <p:cSld name="TWO_OBJECTS_WITH_TEXT">
    <p:spTree>
      <p:nvGrpSpPr>
        <p:cNvPr id="1" name="Shape 72"/>
        <p:cNvGrpSpPr/>
        <p:nvPr/>
      </p:nvGrpSpPr>
      <p:grpSpPr>
        <a:xfrm>
          <a:off x="0" y="0"/>
          <a:ext cx="0" cy="0"/>
          <a:chOff x="0" y="0"/>
          <a:chExt cx="0" cy="0"/>
        </a:xfrm>
      </p:grpSpPr>
      <p:sp>
        <p:nvSpPr>
          <p:cNvPr id="73" name="Google Shape;73;p51"/>
          <p:cNvSpPr txBox="1">
            <a:spLocks noGrp="1"/>
          </p:cNvSpPr>
          <p:nvPr>
            <p:ph type="title"/>
          </p:nvPr>
        </p:nvSpPr>
        <p:spPr>
          <a:xfrm>
            <a:off x="495380" y="704088"/>
            <a:ext cx="8916829" cy="1143000"/>
          </a:xfrm>
          <a:prstGeom prst="rect">
            <a:avLst/>
          </a:prstGeom>
          <a:noFill/>
          <a:ln>
            <a:noFill/>
          </a:ln>
        </p:spPr>
        <p:txBody>
          <a:bodyPr spcFirstLastPara="1" wrap="square" lIns="0" tIns="4570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51"/>
          <p:cNvSpPr txBox="1">
            <a:spLocks noGrp="1"/>
          </p:cNvSpPr>
          <p:nvPr>
            <p:ph type="body" idx="1"/>
          </p:nvPr>
        </p:nvSpPr>
        <p:spPr>
          <a:xfrm>
            <a:off x="495379" y="1855248"/>
            <a:ext cx="4377572" cy="659352"/>
          </a:xfrm>
          <a:prstGeom prst="rect">
            <a:avLst/>
          </a:prstGeom>
          <a:noFill/>
          <a:ln>
            <a:noFill/>
          </a:ln>
        </p:spPr>
        <p:txBody>
          <a:bodyPr spcFirstLastPara="1" wrap="square" lIns="45700" tIns="0" rIns="45700" bIns="0" anchor="ctr" anchorCtr="0">
            <a:noAutofit/>
          </a:bodyPr>
          <a:lstStyle>
            <a:lvl1pPr marL="457200" lvl="0" indent="-228600" algn="l">
              <a:lnSpc>
                <a:spcPct val="100000"/>
              </a:lnSpc>
              <a:spcBef>
                <a:spcPts val="480"/>
              </a:spcBef>
              <a:spcAft>
                <a:spcPts val="0"/>
              </a:spcAft>
              <a:buSzPts val="2280"/>
              <a:buNone/>
              <a:defRPr sz="2400" b="1" cap="none">
                <a:solidFill>
                  <a:schemeClr val="dk2"/>
                </a:solidFill>
              </a:defRPr>
            </a:lvl1pPr>
            <a:lvl2pPr marL="914400" lvl="1" indent="-228600" algn="l">
              <a:lnSpc>
                <a:spcPct val="100000"/>
              </a:lnSpc>
              <a:spcBef>
                <a:spcPts val="400"/>
              </a:spcBef>
              <a:spcAft>
                <a:spcPts val="0"/>
              </a:spcAft>
              <a:buSzPts val="1700"/>
              <a:buNone/>
              <a:defRPr sz="2000" b="1"/>
            </a:lvl2pPr>
            <a:lvl3pPr marL="1371600" lvl="2" indent="-228600" algn="l">
              <a:lnSpc>
                <a:spcPct val="100000"/>
              </a:lnSpc>
              <a:spcBef>
                <a:spcPts val="360"/>
              </a:spcBef>
              <a:spcAft>
                <a:spcPts val="0"/>
              </a:spcAft>
              <a:buSzPts val="1260"/>
              <a:buNone/>
              <a:defRPr sz="1800" b="1"/>
            </a:lvl3pPr>
            <a:lvl4pPr marL="1828800" lvl="3" indent="-228600" algn="l">
              <a:lnSpc>
                <a:spcPct val="100000"/>
              </a:lnSpc>
              <a:spcBef>
                <a:spcPts val="320"/>
              </a:spcBef>
              <a:spcAft>
                <a:spcPts val="0"/>
              </a:spcAft>
              <a:buSzPts val="1040"/>
              <a:buNone/>
              <a:defRPr sz="1600" b="1"/>
            </a:lvl4pPr>
            <a:lvl5pPr marL="2286000" lvl="4" indent="-228600" algn="l">
              <a:lnSpc>
                <a:spcPct val="100000"/>
              </a:lnSpc>
              <a:spcBef>
                <a:spcPts val="320"/>
              </a:spcBef>
              <a:spcAft>
                <a:spcPts val="0"/>
              </a:spcAft>
              <a:buSzPts val="1040"/>
              <a:buNone/>
              <a:defRPr sz="1600" b="1"/>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75" name="Google Shape;75;p51"/>
          <p:cNvSpPr txBox="1">
            <a:spLocks noGrp="1"/>
          </p:cNvSpPr>
          <p:nvPr>
            <p:ph type="body" idx="2"/>
          </p:nvPr>
        </p:nvSpPr>
        <p:spPr>
          <a:xfrm>
            <a:off x="5032917" y="1859758"/>
            <a:ext cx="4379292" cy="654843"/>
          </a:xfrm>
          <a:prstGeom prst="rect">
            <a:avLst/>
          </a:prstGeom>
          <a:noFill/>
          <a:ln>
            <a:noFill/>
          </a:ln>
        </p:spPr>
        <p:txBody>
          <a:bodyPr spcFirstLastPara="1" wrap="square" lIns="45700" tIns="0" rIns="45700" bIns="0" anchor="ctr" anchorCtr="0">
            <a:noAutofit/>
          </a:bodyPr>
          <a:lstStyle>
            <a:lvl1pPr marL="457200" lvl="0" indent="-228600" algn="l">
              <a:lnSpc>
                <a:spcPct val="100000"/>
              </a:lnSpc>
              <a:spcBef>
                <a:spcPts val="480"/>
              </a:spcBef>
              <a:spcAft>
                <a:spcPts val="0"/>
              </a:spcAft>
              <a:buSzPts val="2280"/>
              <a:buNone/>
              <a:defRPr sz="2400" b="1" cap="none">
                <a:solidFill>
                  <a:schemeClr val="dk2"/>
                </a:solidFill>
              </a:defRPr>
            </a:lvl1pPr>
            <a:lvl2pPr marL="914400" lvl="1" indent="-228600" algn="l">
              <a:lnSpc>
                <a:spcPct val="100000"/>
              </a:lnSpc>
              <a:spcBef>
                <a:spcPts val="400"/>
              </a:spcBef>
              <a:spcAft>
                <a:spcPts val="0"/>
              </a:spcAft>
              <a:buSzPts val="1700"/>
              <a:buNone/>
              <a:defRPr sz="2000" b="1"/>
            </a:lvl2pPr>
            <a:lvl3pPr marL="1371600" lvl="2" indent="-228600" algn="l">
              <a:lnSpc>
                <a:spcPct val="100000"/>
              </a:lnSpc>
              <a:spcBef>
                <a:spcPts val="360"/>
              </a:spcBef>
              <a:spcAft>
                <a:spcPts val="0"/>
              </a:spcAft>
              <a:buSzPts val="1260"/>
              <a:buNone/>
              <a:defRPr sz="1800" b="1"/>
            </a:lvl3pPr>
            <a:lvl4pPr marL="1828800" lvl="3" indent="-228600" algn="l">
              <a:lnSpc>
                <a:spcPct val="100000"/>
              </a:lnSpc>
              <a:spcBef>
                <a:spcPts val="320"/>
              </a:spcBef>
              <a:spcAft>
                <a:spcPts val="0"/>
              </a:spcAft>
              <a:buSzPts val="1040"/>
              <a:buNone/>
              <a:defRPr sz="1600" b="1"/>
            </a:lvl4pPr>
            <a:lvl5pPr marL="2286000" lvl="4" indent="-228600" algn="l">
              <a:lnSpc>
                <a:spcPct val="100000"/>
              </a:lnSpc>
              <a:spcBef>
                <a:spcPts val="320"/>
              </a:spcBef>
              <a:spcAft>
                <a:spcPts val="0"/>
              </a:spcAft>
              <a:buSzPts val="1040"/>
              <a:buNone/>
              <a:defRPr sz="1600" b="1"/>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76" name="Google Shape;76;p51"/>
          <p:cNvSpPr txBox="1">
            <a:spLocks noGrp="1"/>
          </p:cNvSpPr>
          <p:nvPr>
            <p:ph type="body" idx="3"/>
          </p:nvPr>
        </p:nvSpPr>
        <p:spPr>
          <a:xfrm>
            <a:off x="495379" y="2514600"/>
            <a:ext cx="4377572" cy="3845720"/>
          </a:xfrm>
          <a:prstGeom prst="rect">
            <a:avLst/>
          </a:prstGeom>
          <a:noFill/>
          <a:ln>
            <a:noFill/>
          </a:ln>
        </p:spPr>
        <p:txBody>
          <a:bodyPr spcFirstLastPara="1" wrap="square" lIns="91425" tIns="0" rIns="91425" bIns="45700" anchor="t" anchorCtr="0">
            <a:noAutofit/>
          </a:bodyPr>
          <a:lstStyle>
            <a:lvl1pPr marL="457200" lvl="0" indent="-361315" algn="l">
              <a:lnSpc>
                <a:spcPct val="100000"/>
              </a:lnSpc>
              <a:spcBef>
                <a:spcPts val="440"/>
              </a:spcBef>
              <a:spcAft>
                <a:spcPts val="0"/>
              </a:spcAft>
              <a:buSzPts val="2090"/>
              <a:buChar char="⚫"/>
              <a:defRPr sz="2200"/>
            </a:lvl1pPr>
            <a:lvl2pPr marL="914400" lvl="1" indent="-336550" algn="l">
              <a:lnSpc>
                <a:spcPct val="100000"/>
              </a:lnSpc>
              <a:spcBef>
                <a:spcPts val="400"/>
              </a:spcBef>
              <a:spcAft>
                <a:spcPts val="0"/>
              </a:spcAft>
              <a:buSzPts val="1700"/>
              <a:buChar char="⚫"/>
              <a:defRPr sz="2000"/>
            </a:lvl2pPr>
            <a:lvl3pPr marL="1371600" lvl="2" indent="-308610" algn="l">
              <a:lnSpc>
                <a:spcPct val="100000"/>
              </a:lnSpc>
              <a:spcBef>
                <a:spcPts val="360"/>
              </a:spcBef>
              <a:spcAft>
                <a:spcPts val="0"/>
              </a:spcAft>
              <a:buSzPts val="1260"/>
              <a:buChar char="⚫"/>
              <a:defRPr sz="1800"/>
            </a:lvl3pPr>
            <a:lvl4pPr marL="1828800" lvl="3" indent="-294639" algn="l">
              <a:lnSpc>
                <a:spcPct val="100000"/>
              </a:lnSpc>
              <a:spcBef>
                <a:spcPts val="320"/>
              </a:spcBef>
              <a:spcAft>
                <a:spcPts val="0"/>
              </a:spcAft>
              <a:buSzPts val="1040"/>
              <a:buChar char="⚫"/>
              <a:defRPr sz="1600"/>
            </a:lvl4pPr>
            <a:lvl5pPr marL="2286000" lvl="4" indent="-294639" algn="l">
              <a:lnSpc>
                <a:spcPct val="100000"/>
              </a:lnSpc>
              <a:spcBef>
                <a:spcPts val="320"/>
              </a:spcBef>
              <a:spcAft>
                <a:spcPts val="0"/>
              </a:spcAft>
              <a:buSzPts val="1040"/>
              <a:buChar char="⚫"/>
              <a:defRPr sz="1600"/>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77" name="Google Shape;77;p51"/>
          <p:cNvSpPr txBox="1">
            <a:spLocks noGrp="1"/>
          </p:cNvSpPr>
          <p:nvPr>
            <p:ph type="body" idx="4"/>
          </p:nvPr>
        </p:nvSpPr>
        <p:spPr>
          <a:xfrm>
            <a:off x="5032917" y="2514600"/>
            <a:ext cx="4379292" cy="3845720"/>
          </a:xfrm>
          <a:prstGeom prst="rect">
            <a:avLst/>
          </a:prstGeom>
          <a:noFill/>
          <a:ln>
            <a:noFill/>
          </a:ln>
        </p:spPr>
        <p:txBody>
          <a:bodyPr spcFirstLastPara="1" wrap="square" lIns="91425" tIns="0" rIns="91425" bIns="45700" anchor="t" anchorCtr="0">
            <a:noAutofit/>
          </a:bodyPr>
          <a:lstStyle>
            <a:lvl1pPr marL="457200" lvl="0" indent="-361315" algn="l">
              <a:lnSpc>
                <a:spcPct val="100000"/>
              </a:lnSpc>
              <a:spcBef>
                <a:spcPts val="440"/>
              </a:spcBef>
              <a:spcAft>
                <a:spcPts val="0"/>
              </a:spcAft>
              <a:buSzPts val="2090"/>
              <a:buChar char="⚫"/>
              <a:defRPr sz="2200"/>
            </a:lvl1pPr>
            <a:lvl2pPr marL="914400" lvl="1" indent="-336550" algn="l">
              <a:lnSpc>
                <a:spcPct val="100000"/>
              </a:lnSpc>
              <a:spcBef>
                <a:spcPts val="400"/>
              </a:spcBef>
              <a:spcAft>
                <a:spcPts val="0"/>
              </a:spcAft>
              <a:buSzPts val="1700"/>
              <a:buChar char="⚫"/>
              <a:defRPr sz="2000"/>
            </a:lvl2pPr>
            <a:lvl3pPr marL="1371600" lvl="2" indent="-308610" algn="l">
              <a:lnSpc>
                <a:spcPct val="100000"/>
              </a:lnSpc>
              <a:spcBef>
                <a:spcPts val="360"/>
              </a:spcBef>
              <a:spcAft>
                <a:spcPts val="0"/>
              </a:spcAft>
              <a:buSzPts val="1260"/>
              <a:buChar char="⚫"/>
              <a:defRPr sz="1800"/>
            </a:lvl3pPr>
            <a:lvl4pPr marL="1828800" lvl="3" indent="-294639" algn="l">
              <a:lnSpc>
                <a:spcPct val="100000"/>
              </a:lnSpc>
              <a:spcBef>
                <a:spcPts val="320"/>
              </a:spcBef>
              <a:spcAft>
                <a:spcPts val="0"/>
              </a:spcAft>
              <a:buSzPts val="1040"/>
              <a:buChar char="⚫"/>
              <a:defRPr sz="1600"/>
            </a:lvl4pPr>
            <a:lvl5pPr marL="2286000" lvl="4" indent="-294639" algn="l">
              <a:lnSpc>
                <a:spcPct val="100000"/>
              </a:lnSpc>
              <a:spcBef>
                <a:spcPts val="320"/>
              </a:spcBef>
              <a:spcAft>
                <a:spcPts val="0"/>
              </a:spcAft>
              <a:buSzPts val="1040"/>
              <a:buChar char="⚫"/>
              <a:defRPr sz="1600"/>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78" name="Google Shape;78;p51"/>
          <p:cNvSpPr txBox="1">
            <a:spLocks noGrp="1"/>
          </p:cNvSpPr>
          <p:nvPr>
            <p:ph type="dt" idx="10"/>
          </p:nvPr>
        </p:nvSpPr>
        <p:spPr>
          <a:xfrm>
            <a:off x="495300" y="6356350"/>
            <a:ext cx="2311400"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51"/>
          <p:cNvSpPr txBox="1">
            <a:spLocks noGrp="1"/>
          </p:cNvSpPr>
          <p:nvPr>
            <p:ph type="ftr" idx="11"/>
          </p:nvPr>
        </p:nvSpPr>
        <p:spPr>
          <a:xfrm>
            <a:off x="2889250" y="6356350"/>
            <a:ext cx="3633787"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51"/>
          <p:cNvSpPr txBox="1">
            <a:spLocks noGrp="1"/>
          </p:cNvSpPr>
          <p:nvPr>
            <p:ph type="sldNum" idx="12"/>
          </p:nvPr>
        </p:nvSpPr>
        <p:spPr>
          <a:xfrm>
            <a:off x="8586787" y="6356350"/>
            <a:ext cx="825500" cy="365125"/>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1pPr>
            <a:lvl2pPr marL="0" marR="0" lvl="1"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2pPr>
            <a:lvl3pPr marL="0" marR="0" lvl="2"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3pPr>
            <a:lvl4pPr marL="0" marR="0" lvl="3"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4pPr>
            <a:lvl5pPr marL="0" marR="0" lvl="4"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5pPr>
            <a:lvl6pPr marL="0" marR="0" lvl="5"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6pPr>
            <a:lvl7pPr marL="0" marR="0" lvl="6"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7pPr>
            <a:lvl8pPr marL="0" marR="0" lvl="7"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8pPr>
            <a:lvl9pPr marL="0" marR="0" lvl="8"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81"/>
        <p:cNvGrpSpPr/>
        <p:nvPr/>
      </p:nvGrpSpPr>
      <p:grpSpPr>
        <a:xfrm>
          <a:off x="0" y="0"/>
          <a:ext cx="0" cy="0"/>
          <a:chOff x="0" y="0"/>
          <a:chExt cx="0" cy="0"/>
        </a:xfrm>
      </p:grpSpPr>
      <p:sp>
        <p:nvSpPr>
          <p:cNvPr id="82" name="Google Shape;82;p52"/>
          <p:cNvSpPr txBox="1">
            <a:spLocks noGrp="1"/>
          </p:cNvSpPr>
          <p:nvPr>
            <p:ph type="title"/>
          </p:nvPr>
        </p:nvSpPr>
        <p:spPr>
          <a:xfrm>
            <a:off x="495380" y="704088"/>
            <a:ext cx="8916829" cy="1143000"/>
          </a:xfrm>
          <a:prstGeom prst="rect">
            <a:avLst/>
          </a:prstGeom>
          <a:noFill/>
          <a:ln>
            <a:noFill/>
          </a:ln>
        </p:spPr>
        <p:txBody>
          <a:bodyPr spcFirstLastPara="1" wrap="square" lIns="0" tIns="4570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52"/>
          <p:cNvSpPr txBox="1">
            <a:spLocks noGrp="1"/>
          </p:cNvSpPr>
          <p:nvPr>
            <p:ph type="body" idx="1"/>
          </p:nvPr>
        </p:nvSpPr>
        <p:spPr>
          <a:xfrm>
            <a:off x="495380" y="1920085"/>
            <a:ext cx="4375851" cy="4434840"/>
          </a:xfrm>
          <a:prstGeom prst="rect">
            <a:avLst/>
          </a:prstGeom>
          <a:noFill/>
          <a:ln>
            <a:noFill/>
          </a:ln>
        </p:spPr>
        <p:txBody>
          <a:bodyPr spcFirstLastPara="1" wrap="square" lIns="91425" tIns="45700" rIns="91425" bIns="45700" anchor="t" anchorCtr="0">
            <a:noAutofit/>
          </a:bodyPr>
          <a:lstStyle>
            <a:lvl1pPr marL="457200" lvl="0" indent="-385445" algn="l">
              <a:lnSpc>
                <a:spcPct val="100000"/>
              </a:lnSpc>
              <a:spcBef>
                <a:spcPts val="520"/>
              </a:spcBef>
              <a:spcAft>
                <a:spcPts val="0"/>
              </a:spcAft>
              <a:buSzPts val="2470"/>
              <a:buChar char="⚫"/>
              <a:defRPr sz="2600"/>
            </a:lvl1pPr>
            <a:lvl2pPr marL="914400" lvl="1" indent="-358140" algn="l">
              <a:lnSpc>
                <a:spcPct val="100000"/>
              </a:lnSpc>
              <a:spcBef>
                <a:spcPts val="480"/>
              </a:spcBef>
              <a:spcAft>
                <a:spcPts val="0"/>
              </a:spcAft>
              <a:buSzPts val="2040"/>
              <a:buChar char="⚫"/>
              <a:defRPr sz="2400"/>
            </a:lvl2pPr>
            <a:lvl3pPr marL="1371600" lvl="2" indent="-317500" algn="l">
              <a:lnSpc>
                <a:spcPct val="100000"/>
              </a:lnSpc>
              <a:spcBef>
                <a:spcPts val="400"/>
              </a:spcBef>
              <a:spcAft>
                <a:spcPts val="0"/>
              </a:spcAft>
              <a:buSzPts val="1400"/>
              <a:buChar char="⚫"/>
              <a:defRPr sz="2000"/>
            </a:lvl3pPr>
            <a:lvl4pPr marL="1828800" lvl="3" indent="-302894" algn="l">
              <a:lnSpc>
                <a:spcPct val="100000"/>
              </a:lnSpc>
              <a:spcBef>
                <a:spcPts val="360"/>
              </a:spcBef>
              <a:spcAft>
                <a:spcPts val="0"/>
              </a:spcAft>
              <a:buSzPts val="1170"/>
              <a:buChar char="⚫"/>
              <a:defRPr sz="1800"/>
            </a:lvl4pPr>
            <a:lvl5pPr marL="2286000" lvl="4" indent="-302895" algn="l">
              <a:lnSpc>
                <a:spcPct val="100000"/>
              </a:lnSpc>
              <a:spcBef>
                <a:spcPts val="360"/>
              </a:spcBef>
              <a:spcAft>
                <a:spcPts val="0"/>
              </a:spcAft>
              <a:buSzPts val="1170"/>
              <a:buChar char="⚫"/>
              <a:defRPr sz="1800"/>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4" name="Google Shape;84;p52"/>
          <p:cNvSpPr txBox="1">
            <a:spLocks noGrp="1"/>
          </p:cNvSpPr>
          <p:nvPr>
            <p:ph type="body" idx="2"/>
          </p:nvPr>
        </p:nvSpPr>
        <p:spPr>
          <a:xfrm>
            <a:off x="5036357" y="1920085"/>
            <a:ext cx="4375851" cy="4434840"/>
          </a:xfrm>
          <a:prstGeom prst="rect">
            <a:avLst/>
          </a:prstGeom>
          <a:noFill/>
          <a:ln>
            <a:noFill/>
          </a:ln>
        </p:spPr>
        <p:txBody>
          <a:bodyPr spcFirstLastPara="1" wrap="square" lIns="91425" tIns="45700" rIns="91425" bIns="45700" anchor="t" anchorCtr="0">
            <a:noAutofit/>
          </a:bodyPr>
          <a:lstStyle>
            <a:lvl1pPr marL="457200" lvl="0" indent="-385445" algn="l">
              <a:lnSpc>
                <a:spcPct val="100000"/>
              </a:lnSpc>
              <a:spcBef>
                <a:spcPts val="520"/>
              </a:spcBef>
              <a:spcAft>
                <a:spcPts val="0"/>
              </a:spcAft>
              <a:buSzPts val="2470"/>
              <a:buChar char="⚫"/>
              <a:defRPr sz="2600"/>
            </a:lvl1pPr>
            <a:lvl2pPr marL="914400" lvl="1" indent="-358140" algn="l">
              <a:lnSpc>
                <a:spcPct val="100000"/>
              </a:lnSpc>
              <a:spcBef>
                <a:spcPts val="480"/>
              </a:spcBef>
              <a:spcAft>
                <a:spcPts val="0"/>
              </a:spcAft>
              <a:buSzPts val="2040"/>
              <a:buChar char="⚫"/>
              <a:defRPr sz="2400"/>
            </a:lvl2pPr>
            <a:lvl3pPr marL="1371600" lvl="2" indent="-317500" algn="l">
              <a:lnSpc>
                <a:spcPct val="100000"/>
              </a:lnSpc>
              <a:spcBef>
                <a:spcPts val="400"/>
              </a:spcBef>
              <a:spcAft>
                <a:spcPts val="0"/>
              </a:spcAft>
              <a:buSzPts val="1400"/>
              <a:buChar char="⚫"/>
              <a:defRPr sz="2000"/>
            </a:lvl3pPr>
            <a:lvl4pPr marL="1828800" lvl="3" indent="-302894" algn="l">
              <a:lnSpc>
                <a:spcPct val="100000"/>
              </a:lnSpc>
              <a:spcBef>
                <a:spcPts val="360"/>
              </a:spcBef>
              <a:spcAft>
                <a:spcPts val="0"/>
              </a:spcAft>
              <a:buSzPts val="1170"/>
              <a:buChar char="⚫"/>
              <a:defRPr sz="1800"/>
            </a:lvl4pPr>
            <a:lvl5pPr marL="2286000" lvl="4" indent="-302895" algn="l">
              <a:lnSpc>
                <a:spcPct val="100000"/>
              </a:lnSpc>
              <a:spcBef>
                <a:spcPts val="360"/>
              </a:spcBef>
              <a:spcAft>
                <a:spcPts val="0"/>
              </a:spcAft>
              <a:buSzPts val="1170"/>
              <a:buChar char="⚫"/>
              <a:defRPr sz="1800"/>
            </a:lvl5pPr>
            <a:lvl6pPr marL="2743200" lvl="5" indent="-320039" algn="l">
              <a:lnSpc>
                <a:spcPct val="100000"/>
              </a:lnSpc>
              <a:spcBef>
                <a:spcPts val="360"/>
              </a:spcBef>
              <a:spcAft>
                <a:spcPts val="0"/>
              </a:spcAft>
              <a:buSzPts val="1440"/>
              <a:buChar char="⚫"/>
              <a:defRPr/>
            </a:lvl6pPr>
            <a:lvl7pPr marL="3200400" lvl="6" indent="-320039" algn="l">
              <a:lnSpc>
                <a:spcPct val="100000"/>
              </a:lnSpc>
              <a:spcBef>
                <a:spcPts val="360"/>
              </a:spcBef>
              <a:spcAft>
                <a:spcPts val="0"/>
              </a:spcAft>
              <a:buSzPts val="144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5" name="Google Shape;85;p52"/>
          <p:cNvSpPr txBox="1">
            <a:spLocks noGrp="1"/>
          </p:cNvSpPr>
          <p:nvPr>
            <p:ph type="dt" idx="10"/>
          </p:nvPr>
        </p:nvSpPr>
        <p:spPr>
          <a:xfrm>
            <a:off x="495300" y="6356350"/>
            <a:ext cx="2311400"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52"/>
          <p:cNvSpPr txBox="1">
            <a:spLocks noGrp="1"/>
          </p:cNvSpPr>
          <p:nvPr>
            <p:ph type="ftr" idx="11"/>
          </p:nvPr>
        </p:nvSpPr>
        <p:spPr>
          <a:xfrm>
            <a:off x="2889250" y="6356350"/>
            <a:ext cx="3633787" cy="365125"/>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52"/>
          <p:cNvSpPr txBox="1">
            <a:spLocks noGrp="1"/>
          </p:cNvSpPr>
          <p:nvPr>
            <p:ph type="sldNum" idx="12"/>
          </p:nvPr>
        </p:nvSpPr>
        <p:spPr>
          <a:xfrm>
            <a:off x="8586787" y="6356350"/>
            <a:ext cx="825500" cy="365125"/>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1pPr>
            <a:lvl2pPr marL="0" marR="0" lvl="1"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2pPr>
            <a:lvl3pPr marL="0" marR="0" lvl="2"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3pPr>
            <a:lvl4pPr marL="0" marR="0" lvl="3"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4pPr>
            <a:lvl5pPr marL="0" marR="0" lvl="4"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5pPr>
            <a:lvl6pPr marL="0" marR="0" lvl="5"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6pPr>
            <a:lvl7pPr marL="0" marR="0" lvl="6"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7pPr>
            <a:lvl8pPr marL="0" marR="0" lvl="7"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8pPr>
            <a:lvl9pPr marL="0" marR="0" lvl="8" indent="0" algn="r">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2.jpeg"/><Relationship Id="rId4" Type="http://schemas.openxmlformats.org/officeDocument/2006/relationships/slideLayout" Target="../slideLayouts/slideLayout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
        <p:cNvGrpSpPr/>
        <p:nvPr/>
      </p:nvGrpSpPr>
      <p:grpSpPr>
        <a:xfrm>
          <a:off x="0" y="0"/>
          <a:ext cx="0" cy="0"/>
          <a:chOff x="0" y="0"/>
          <a:chExt cx="0" cy="0"/>
        </a:xfrm>
      </p:grpSpPr>
      <p:sp>
        <p:nvSpPr>
          <p:cNvPr id="11" name="Google Shape;11;p42"/>
          <p:cNvSpPr/>
          <p:nvPr/>
        </p:nvSpPr>
        <p:spPr>
          <a:xfrm>
            <a:off x="-11112" y="-7937"/>
            <a:ext cx="9929812" cy="1041400"/>
          </a:xfrm>
          <a:custGeom>
            <a:avLst/>
            <a:gdLst/>
            <a:ahLst/>
            <a:cxnLst/>
            <a:rect l="l" t="t" r="r" b="b"/>
            <a:pathLst>
              <a:path w="5772" h="656" extrusionOk="0">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F">
                  <a:alpha val="44313"/>
                </a:srgbClr>
              </a:gs>
              <a:gs pos="100000">
                <a:srgbClr val="00EBF8">
                  <a:alpha val="54509"/>
                </a:srgbClr>
              </a:gs>
            </a:gsLst>
            <a:lin ang="54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 name="Google Shape;12;p42"/>
          <p:cNvSpPr/>
          <p:nvPr/>
        </p:nvSpPr>
        <p:spPr>
          <a:xfrm>
            <a:off x="4746625" y="-7937"/>
            <a:ext cx="5160962" cy="638175"/>
          </a:xfrm>
          <a:custGeom>
            <a:avLst/>
            <a:gdLst/>
            <a:ahLst/>
            <a:cxnLst/>
            <a:rect l="l" t="t" r="r" b="b"/>
            <a:pathLst>
              <a:path w="3000" h="595" extrusionOk="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DB6"/>
              </a:gs>
              <a:gs pos="80000">
                <a:srgbClr val="009BE5"/>
              </a:gs>
              <a:gs pos="100000">
                <a:srgbClr val="009BE5"/>
              </a:gs>
            </a:gsLst>
            <a:lin ang="54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nvGrpSpPr>
          <p:cNvPr id="13" name="Google Shape;13;p42"/>
          <p:cNvGrpSpPr/>
          <p:nvPr/>
        </p:nvGrpSpPr>
        <p:grpSpPr>
          <a:xfrm>
            <a:off x="-31772" y="-14808"/>
            <a:ext cx="9966461" cy="1083716"/>
            <a:chOff x="-29322" y="-1971"/>
            <a:chExt cx="9198255" cy="1086266"/>
          </a:xfrm>
        </p:grpSpPr>
        <p:sp>
          <p:nvSpPr>
            <p:cNvPr id="14" name="Google Shape;14;p42"/>
            <p:cNvSpPr/>
            <p:nvPr/>
          </p:nvSpPr>
          <p:spPr>
            <a:xfrm rot="-164308">
              <a:off x="-19045" y="216550"/>
              <a:ext cx="9163050" cy="649224"/>
            </a:xfrm>
            <a:custGeom>
              <a:avLst/>
              <a:gdLst/>
              <a:ahLst/>
              <a:cxnLst/>
              <a:rect l="l" t="t" r="r" b="b"/>
              <a:pathLst>
                <a:path w="5772" h="1055" extrusionOk="0">
                  <a:moveTo>
                    <a:pt x="0" y="966"/>
                  </a:moveTo>
                  <a:cubicBezTo>
                    <a:pt x="282" y="738"/>
                    <a:pt x="923" y="275"/>
                    <a:pt x="1608" y="282"/>
                  </a:cubicBezTo>
                  <a:cubicBezTo>
                    <a:pt x="2293" y="289"/>
                    <a:pt x="3416" y="1055"/>
                    <a:pt x="4110" y="1008"/>
                  </a:cubicBezTo>
                  <a:cubicBezTo>
                    <a:pt x="4804" y="961"/>
                    <a:pt x="5426" y="210"/>
                    <a:pt x="5772" y="0"/>
                  </a:cubicBezTo>
                </a:path>
              </a:pathLst>
            </a:custGeom>
            <a:noFill/>
            <a:ln w="10775" cap="flat" cmpd="sng">
              <a:solidFill>
                <a:srgbClr val="09B6BE"/>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0" u="none" strike="noStrike" cap="none">
                <a:solidFill>
                  <a:schemeClr val="lt1"/>
                </a:solidFill>
                <a:latin typeface="Constantia"/>
                <a:ea typeface="Constantia"/>
                <a:cs typeface="Constantia"/>
                <a:sym typeface="Constantia"/>
              </a:endParaRPr>
            </a:p>
          </p:txBody>
        </p:sp>
        <p:sp>
          <p:nvSpPr>
            <p:cNvPr id="15" name="Google Shape;15;p42"/>
            <p:cNvSpPr/>
            <p:nvPr/>
          </p:nvSpPr>
          <p:spPr>
            <a:xfrm rot="-164308">
              <a:off x="-14309" y="290003"/>
              <a:ext cx="9175812" cy="530352"/>
            </a:xfrm>
            <a:custGeom>
              <a:avLst/>
              <a:gdLst/>
              <a:ahLst/>
              <a:cxnLst/>
              <a:rect l="l" t="t" r="r" b="b"/>
              <a:pathLst>
                <a:path w="5766" h="854" extrusionOk="0">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0" u="none" strike="noStrike" cap="none">
                <a:solidFill>
                  <a:schemeClr val="lt1"/>
                </a:solidFill>
                <a:latin typeface="Constantia"/>
                <a:ea typeface="Constantia"/>
                <a:cs typeface="Constantia"/>
                <a:sym typeface="Constantia"/>
              </a:endParaRPr>
            </a:p>
          </p:txBody>
        </p:sp>
      </p:grpSp>
      <p:sp>
        <p:nvSpPr>
          <p:cNvPr id="16" name="Google Shape;16;p42"/>
          <p:cNvSpPr txBox="1">
            <a:spLocks noGrp="1"/>
          </p:cNvSpPr>
          <p:nvPr>
            <p:ph type="title"/>
          </p:nvPr>
        </p:nvSpPr>
        <p:spPr>
          <a:xfrm>
            <a:off x="495300" y="704850"/>
            <a:ext cx="8916987" cy="1143000"/>
          </a:xfrm>
          <a:prstGeom prst="rect">
            <a:avLst/>
          </a:prstGeom>
          <a:noFill/>
          <a:ln>
            <a:noFill/>
          </a:ln>
        </p:spPr>
        <p:txBody>
          <a:bodyPr spcFirstLastPara="1" wrap="square" lIns="0" tIns="45700" rIns="0" bIns="0" anchor="b" anchorCtr="0">
            <a:noAutofit/>
          </a:bodyPr>
          <a:lstStyle>
            <a:lvl1pPr marR="0" lvl="0" algn="l" rtl="0">
              <a:lnSpc>
                <a:spcPct val="100000"/>
              </a:lnSpc>
              <a:spcBef>
                <a:spcPts val="0"/>
              </a:spcBef>
              <a:spcAft>
                <a:spcPts val="0"/>
              </a:spcAft>
              <a:buClr>
                <a:srgbClr val="000000"/>
              </a:buClr>
              <a:buSzPts val="1400"/>
              <a:buFont typeface="Arial"/>
              <a:buNone/>
              <a:defRPr sz="50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5000" b="0" i="0" u="none" strike="noStrike" cap="none">
                <a:solidFill>
                  <a:schemeClr val="lt2"/>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5000" b="0" i="0" u="none" strike="noStrike" cap="none">
                <a:solidFill>
                  <a:schemeClr val="lt2"/>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5000" b="0" i="0" u="none" strike="noStrike" cap="none">
                <a:solidFill>
                  <a:schemeClr val="lt2"/>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5000" b="0" i="0" u="none" strike="noStrike" cap="none">
                <a:solidFill>
                  <a:schemeClr val="lt2"/>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5000" b="0" i="0" u="none" strike="noStrike" cap="none">
                <a:solidFill>
                  <a:schemeClr val="lt2"/>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5000" b="0" i="0" u="none" strike="noStrike" cap="none">
                <a:solidFill>
                  <a:schemeClr val="lt2"/>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5000" b="0" i="0" u="none" strike="noStrike" cap="none">
                <a:solidFill>
                  <a:schemeClr val="lt2"/>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5000" b="0" i="0" u="none" strike="noStrike" cap="none">
                <a:solidFill>
                  <a:schemeClr val="lt2"/>
                </a:solidFill>
                <a:latin typeface="Calibri"/>
                <a:ea typeface="Calibri"/>
                <a:cs typeface="Calibri"/>
                <a:sym typeface="Calibri"/>
              </a:defRPr>
            </a:lvl9pPr>
          </a:lstStyle>
          <a:p>
            <a:endParaRPr/>
          </a:p>
        </p:txBody>
      </p:sp>
      <p:sp>
        <p:nvSpPr>
          <p:cNvPr id="17" name="Google Shape;17;p42"/>
          <p:cNvSpPr txBox="1">
            <a:spLocks noGrp="1"/>
          </p:cNvSpPr>
          <p:nvPr>
            <p:ph type="body" idx="1"/>
          </p:nvPr>
        </p:nvSpPr>
        <p:spPr>
          <a:xfrm>
            <a:off x="495300" y="1935162"/>
            <a:ext cx="8916987" cy="4389437"/>
          </a:xfrm>
          <a:prstGeom prst="rect">
            <a:avLst/>
          </a:prstGeom>
          <a:noFill/>
          <a:ln>
            <a:noFill/>
          </a:ln>
        </p:spPr>
        <p:txBody>
          <a:bodyPr spcFirstLastPara="1" wrap="square" lIns="91425" tIns="45700" rIns="91425" bIns="45700" anchor="t" anchorCtr="0">
            <a:noAutofit/>
          </a:bodyPr>
          <a:lstStyle>
            <a:lvl1pPr marL="457200" marR="0" lvl="0" indent="-385445" algn="l" rtl="0">
              <a:lnSpc>
                <a:spcPct val="100000"/>
              </a:lnSpc>
              <a:spcBef>
                <a:spcPts val="520"/>
              </a:spcBef>
              <a:spcAft>
                <a:spcPts val="0"/>
              </a:spcAft>
              <a:buClr>
                <a:srgbClr val="0BD0D9"/>
              </a:buClr>
              <a:buSzPts val="2470"/>
              <a:buFont typeface="Noto Sans Symbols"/>
              <a:buChar char="⚫"/>
              <a:defRPr sz="2600" b="0" i="0" u="none" strike="noStrike" cap="none">
                <a:solidFill>
                  <a:schemeClr val="lt1"/>
                </a:solidFill>
                <a:latin typeface="Constantia"/>
                <a:ea typeface="Constantia"/>
                <a:cs typeface="Constantia"/>
                <a:sym typeface="Constantia"/>
              </a:defRPr>
            </a:lvl1pPr>
            <a:lvl2pPr marL="914400" marR="0" lvl="1" indent="-358140" algn="l" rtl="0">
              <a:lnSpc>
                <a:spcPct val="100000"/>
              </a:lnSpc>
              <a:spcBef>
                <a:spcPts val="480"/>
              </a:spcBef>
              <a:spcAft>
                <a:spcPts val="0"/>
              </a:spcAft>
              <a:buClr>
                <a:schemeClr val="accent1"/>
              </a:buClr>
              <a:buSzPts val="2040"/>
              <a:buFont typeface="Noto Sans Symbols"/>
              <a:buChar char="⚫"/>
              <a:defRPr sz="2400" b="0" i="0" u="none" strike="noStrike" cap="none">
                <a:solidFill>
                  <a:schemeClr val="lt1"/>
                </a:solidFill>
                <a:latin typeface="Constantia"/>
                <a:ea typeface="Constantia"/>
                <a:cs typeface="Constantia"/>
                <a:sym typeface="Constantia"/>
              </a:defRPr>
            </a:lvl2pPr>
            <a:lvl3pPr marL="1371600" marR="0" lvl="2" indent="-321944" algn="l" rtl="0">
              <a:lnSpc>
                <a:spcPct val="100000"/>
              </a:lnSpc>
              <a:spcBef>
                <a:spcPts val="420"/>
              </a:spcBef>
              <a:spcAft>
                <a:spcPts val="0"/>
              </a:spcAft>
              <a:buClr>
                <a:schemeClr val="accent2"/>
              </a:buClr>
              <a:buSzPts val="1470"/>
              <a:buFont typeface="Noto Sans Symbols"/>
              <a:buChar char="⚫"/>
              <a:defRPr sz="2100" b="0" i="0" u="none" strike="noStrike" cap="none">
                <a:solidFill>
                  <a:schemeClr val="lt1"/>
                </a:solidFill>
                <a:latin typeface="Constantia"/>
                <a:ea typeface="Constantia"/>
                <a:cs typeface="Constantia"/>
                <a:sym typeface="Constantia"/>
              </a:defRPr>
            </a:lvl3pPr>
            <a:lvl4pPr marL="1828800" marR="0" lvl="3" indent="-311150" algn="l" rtl="0">
              <a:lnSpc>
                <a:spcPct val="100000"/>
              </a:lnSpc>
              <a:spcBef>
                <a:spcPts val="400"/>
              </a:spcBef>
              <a:spcAft>
                <a:spcPts val="0"/>
              </a:spcAft>
              <a:buClr>
                <a:srgbClr val="0BD0D9"/>
              </a:buClr>
              <a:buSzPts val="1300"/>
              <a:buFont typeface="Noto Sans Symbols"/>
              <a:buChar char="⚫"/>
              <a:defRPr sz="2000" b="0" i="0" u="none" strike="noStrike" cap="none">
                <a:solidFill>
                  <a:schemeClr val="lt1"/>
                </a:solidFill>
                <a:latin typeface="Constantia"/>
                <a:ea typeface="Constantia"/>
                <a:cs typeface="Constantia"/>
                <a:sym typeface="Constantia"/>
              </a:defRPr>
            </a:lvl4pPr>
            <a:lvl5pPr marL="2286000" marR="0" lvl="4" indent="-311150" algn="l" rtl="0">
              <a:lnSpc>
                <a:spcPct val="100000"/>
              </a:lnSpc>
              <a:spcBef>
                <a:spcPts val="400"/>
              </a:spcBef>
              <a:spcAft>
                <a:spcPts val="0"/>
              </a:spcAft>
              <a:buClr>
                <a:srgbClr val="10CF9B"/>
              </a:buClr>
              <a:buSzPts val="1300"/>
              <a:buFont typeface="Noto Sans Symbols"/>
              <a:buChar char="⚫"/>
              <a:defRPr sz="2000" b="0" i="0" u="none" strike="noStrike" cap="none">
                <a:solidFill>
                  <a:schemeClr val="lt1"/>
                </a:solidFill>
                <a:latin typeface="Constantia"/>
                <a:ea typeface="Constantia"/>
                <a:cs typeface="Constantia"/>
                <a:sym typeface="Constantia"/>
              </a:defRPr>
            </a:lvl5pPr>
            <a:lvl6pPr marL="2743200" marR="0" lvl="5" indent="-320039" algn="l" rtl="0">
              <a:lnSpc>
                <a:spcPct val="100000"/>
              </a:lnSpc>
              <a:spcBef>
                <a:spcPts val="360"/>
              </a:spcBef>
              <a:spcAft>
                <a:spcPts val="0"/>
              </a:spcAft>
              <a:buClr>
                <a:schemeClr val="accent5"/>
              </a:buClr>
              <a:buSzPts val="1440"/>
              <a:buFont typeface="Noto Sans Symbols"/>
              <a:buChar char="⚫"/>
              <a:defRPr sz="1800" b="0" i="0" u="none" strike="noStrike" cap="none">
                <a:solidFill>
                  <a:schemeClr val="lt1"/>
                </a:solidFill>
                <a:latin typeface="Constantia"/>
                <a:ea typeface="Constantia"/>
                <a:cs typeface="Constantia"/>
                <a:sym typeface="Constantia"/>
              </a:defRPr>
            </a:lvl6pPr>
            <a:lvl7pPr marL="3200400" marR="0" lvl="6" indent="-309879" algn="l" rtl="0">
              <a:lnSpc>
                <a:spcPct val="100000"/>
              </a:lnSpc>
              <a:spcBef>
                <a:spcPts val="320"/>
              </a:spcBef>
              <a:spcAft>
                <a:spcPts val="0"/>
              </a:spcAft>
              <a:buClr>
                <a:schemeClr val="accent6"/>
              </a:buClr>
              <a:buSzPts val="1280"/>
              <a:buFont typeface="Noto Sans Symbols"/>
              <a:buChar char="⚫"/>
              <a:defRPr sz="1600" b="0" i="0" u="none" strike="noStrike" cap="none">
                <a:solidFill>
                  <a:schemeClr val="lt1"/>
                </a:solidFill>
                <a:latin typeface="Constantia"/>
                <a:ea typeface="Constantia"/>
                <a:cs typeface="Constantia"/>
                <a:sym typeface="Constantia"/>
              </a:defRPr>
            </a:lvl7pPr>
            <a:lvl8pPr marL="3657600" marR="0" lvl="7" indent="-330200" algn="l" rtl="0">
              <a:lnSpc>
                <a:spcPct val="100000"/>
              </a:lnSpc>
              <a:spcBef>
                <a:spcPts val="320"/>
              </a:spcBef>
              <a:spcAft>
                <a:spcPts val="0"/>
              </a:spcAft>
              <a:buClr>
                <a:schemeClr val="lt2"/>
              </a:buClr>
              <a:buSzPts val="1600"/>
              <a:buFont typeface="Constantia"/>
              <a:buChar char="•"/>
              <a:defRPr sz="1600" b="0" i="0" u="none" strike="noStrike" cap="none">
                <a:solidFill>
                  <a:schemeClr val="lt1"/>
                </a:solidFill>
                <a:latin typeface="Constantia"/>
                <a:ea typeface="Constantia"/>
                <a:cs typeface="Constantia"/>
                <a:sym typeface="Constantia"/>
              </a:defRPr>
            </a:lvl8pPr>
            <a:lvl9pPr marL="4114800" marR="0" lvl="8" indent="-317500" algn="l" rtl="0">
              <a:lnSpc>
                <a:spcPct val="100000"/>
              </a:lnSpc>
              <a:spcBef>
                <a:spcPts val="280"/>
              </a:spcBef>
              <a:spcAft>
                <a:spcPts val="0"/>
              </a:spcAft>
              <a:buClr>
                <a:schemeClr val="lt2"/>
              </a:buClr>
              <a:buSzPts val="1400"/>
              <a:buFont typeface="Constantia"/>
              <a:buChar char="•"/>
              <a:defRPr sz="1400" b="0" i="0" u="none" strike="noStrike" cap="none">
                <a:solidFill>
                  <a:schemeClr val="lt1"/>
                </a:solidFill>
                <a:latin typeface="Constantia"/>
                <a:ea typeface="Constantia"/>
                <a:cs typeface="Constantia"/>
                <a:sym typeface="Constantia"/>
              </a:defRPr>
            </a:lvl9pPr>
          </a:lstStyle>
          <a:p>
            <a:endParaRPr/>
          </a:p>
        </p:txBody>
      </p:sp>
      <p:sp>
        <p:nvSpPr>
          <p:cNvPr id="18" name="Google Shape;18;p42"/>
          <p:cNvSpPr txBox="1">
            <a:spLocks noGrp="1"/>
          </p:cNvSpPr>
          <p:nvPr>
            <p:ph type="dt" idx="10"/>
          </p:nvPr>
        </p:nvSpPr>
        <p:spPr>
          <a:xfrm>
            <a:off x="495300" y="6356350"/>
            <a:ext cx="2311400" cy="365125"/>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D1EAEE"/>
                </a:solidFill>
                <a:latin typeface="Constantia"/>
                <a:ea typeface="Constantia"/>
                <a:cs typeface="Constantia"/>
                <a:sym typeface="Constanti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9" name="Google Shape;19;p42"/>
          <p:cNvSpPr txBox="1">
            <a:spLocks noGrp="1"/>
          </p:cNvSpPr>
          <p:nvPr>
            <p:ph type="ftr" idx="11"/>
          </p:nvPr>
        </p:nvSpPr>
        <p:spPr>
          <a:xfrm>
            <a:off x="2889250" y="6356350"/>
            <a:ext cx="3633787" cy="365125"/>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20" name="Google Shape;20;p42"/>
          <p:cNvSpPr txBox="1">
            <a:spLocks noGrp="1"/>
          </p:cNvSpPr>
          <p:nvPr>
            <p:ph type="sldNum" idx="12"/>
          </p:nvPr>
        </p:nvSpPr>
        <p:spPr>
          <a:xfrm>
            <a:off x="8586787" y="6356350"/>
            <a:ext cx="825500" cy="365125"/>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1pPr>
            <a:lvl2pPr marL="0" marR="0" lvl="1" indent="0" algn="r" rtl="0">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2pPr>
            <a:lvl3pPr marL="0" marR="0" lvl="2" indent="0" algn="r" rtl="0">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3pPr>
            <a:lvl4pPr marL="0" marR="0" lvl="3" indent="0" algn="r" rtl="0">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4pPr>
            <a:lvl5pPr marL="0" marR="0" lvl="4" indent="0" algn="r" rtl="0">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5pPr>
            <a:lvl6pPr marL="0" marR="0" lvl="5" indent="0" algn="r" rtl="0">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6pPr>
            <a:lvl7pPr marL="0" marR="0" lvl="6" indent="0" algn="r" rtl="0">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7pPr>
            <a:lvl8pPr marL="0" marR="0" lvl="7" indent="0" algn="r" rtl="0">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8pPr>
            <a:lvl9pPr marL="0" marR="0" lvl="8" indent="0" algn="r" rtl="0">
              <a:lnSpc>
                <a:spcPct val="100000"/>
              </a:lnSpc>
              <a:spcBef>
                <a:spcPts val="0"/>
              </a:spcBef>
              <a:spcAft>
                <a:spcPts val="0"/>
              </a:spcAft>
              <a:buClr>
                <a:srgbClr val="D1EAEE"/>
              </a:buClr>
              <a:buSzPts val="1200"/>
              <a:buFont typeface="Constantia"/>
              <a:buNone/>
              <a:defRPr sz="1200" b="0" i="0" u="none" strike="noStrike" cap="none">
                <a:solidFill>
                  <a:srgbClr val="D1EAEE"/>
                </a:solidFill>
                <a:latin typeface="Constantia"/>
                <a:ea typeface="Constantia"/>
                <a:cs typeface="Constantia"/>
                <a:sym typeface="Constantia"/>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‹N°›</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0">
            <a:alphaModFix/>
          </a:blip>
          <a:stretch>
            <a:fillRect/>
          </a:stretch>
        </a:blipFill>
        <a:effectLst/>
      </p:bgPr>
    </p:bg>
    <p:spTree>
      <p:nvGrpSpPr>
        <p:cNvPr id="1" name="Shape 27"/>
        <p:cNvGrpSpPr/>
        <p:nvPr/>
      </p:nvGrpSpPr>
      <p:grpSpPr>
        <a:xfrm>
          <a:off x="0" y="0"/>
          <a:ext cx="0" cy="0"/>
          <a:chOff x="0" y="0"/>
          <a:chExt cx="0" cy="0"/>
        </a:xfrm>
      </p:grpSpPr>
      <p:sp>
        <p:nvSpPr>
          <p:cNvPr id="28" name="Google Shape;28;p44"/>
          <p:cNvSpPr/>
          <p:nvPr/>
        </p:nvSpPr>
        <p:spPr>
          <a:xfrm>
            <a:off x="-11112" y="-7937"/>
            <a:ext cx="9929812" cy="1041400"/>
          </a:xfrm>
          <a:custGeom>
            <a:avLst/>
            <a:gdLst/>
            <a:ahLst/>
            <a:cxnLst/>
            <a:rect l="l" t="t" r="r" b="b"/>
            <a:pathLst>
              <a:path w="5772" h="656" extrusionOk="0">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F">
                  <a:alpha val="44313"/>
                </a:srgbClr>
              </a:gs>
              <a:gs pos="100000">
                <a:srgbClr val="00EBF8">
                  <a:alpha val="54509"/>
                </a:srgbClr>
              </a:gs>
            </a:gsLst>
            <a:lin ang="54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9" name="Google Shape;29;p44"/>
          <p:cNvSpPr/>
          <p:nvPr/>
        </p:nvSpPr>
        <p:spPr>
          <a:xfrm>
            <a:off x="4746625" y="-7937"/>
            <a:ext cx="5160962" cy="638175"/>
          </a:xfrm>
          <a:custGeom>
            <a:avLst/>
            <a:gdLst/>
            <a:ahLst/>
            <a:cxnLst/>
            <a:rect l="l" t="t" r="r" b="b"/>
            <a:pathLst>
              <a:path w="3000" h="595" extrusionOk="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DB6"/>
              </a:gs>
              <a:gs pos="80000">
                <a:srgbClr val="009BE5"/>
              </a:gs>
              <a:gs pos="100000">
                <a:srgbClr val="009BE5"/>
              </a:gs>
            </a:gsLst>
            <a:lin ang="540000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0" name="Google Shape;30;p44"/>
          <p:cNvSpPr txBox="1">
            <a:spLocks noGrp="1"/>
          </p:cNvSpPr>
          <p:nvPr>
            <p:ph type="title"/>
          </p:nvPr>
        </p:nvSpPr>
        <p:spPr>
          <a:xfrm>
            <a:off x="495300" y="704850"/>
            <a:ext cx="8916987" cy="1143000"/>
          </a:xfrm>
          <a:prstGeom prst="rect">
            <a:avLst/>
          </a:prstGeom>
          <a:noFill/>
          <a:ln>
            <a:noFill/>
          </a:ln>
        </p:spPr>
        <p:txBody>
          <a:bodyPr spcFirstLastPara="1" wrap="square" lIns="0" tIns="45700" rIns="0" bIns="0" anchor="b" anchorCtr="0">
            <a:noAutofit/>
          </a:bodyPr>
          <a:lstStyle>
            <a:lvl1pPr marR="0" lvl="0" algn="l" rtl="0">
              <a:lnSpc>
                <a:spcPct val="100000"/>
              </a:lnSpc>
              <a:spcBef>
                <a:spcPts val="0"/>
              </a:spcBef>
              <a:spcAft>
                <a:spcPts val="0"/>
              </a:spcAft>
              <a:buClr>
                <a:srgbClr val="000000"/>
              </a:buClr>
              <a:buSzPts val="1400"/>
              <a:buFont typeface="Arial"/>
              <a:buNone/>
              <a:defRPr sz="5000" b="0" i="0" u="none" strike="noStrike" cap="none">
                <a:solidFill>
                  <a:schemeClr val="dk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5000" b="0" i="0" u="none" strike="noStrike" cap="none">
                <a:solidFill>
                  <a:schemeClr val="dk2"/>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5000" b="0" i="0" u="none" strike="noStrike" cap="none">
                <a:solidFill>
                  <a:schemeClr val="dk2"/>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5000" b="0" i="0" u="none" strike="noStrike" cap="none">
                <a:solidFill>
                  <a:schemeClr val="dk2"/>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5000" b="0" i="0" u="none" strike="noStrike" cap="none">
                <a:solidFill>
                  <a:schemeClr val="dk2"/>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5000" b="0" i="0" u="none" strike="noStrike" cap="none">
                <a:solidFill>
                  <a:schemeClr val="dk2"/>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5000" b="0" i="0" u="none" strike="noStrike" cap="none">
                <a:solidFill>
                  <a:schemeClr val="dk2"/>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5000" b="0" i="0" u="none" strike="noStrike" cap="none">
                <a:solidFill>
                  <a:schemeClr val="dk2"/>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5000" b="0" i="0" u="none" strike="noStrike" cap="none">
                <a:solidFill>
                  <a:schemeClr val="dk2"/>
                </a:solidFill>
                <a:latin typeface="Calibri"/>
                <a:ea typeface="Calibri"/>
                <a:cs typeface="Calibri"/>
                <a:sym typeface="Calibri"/>
              </a:defRPr>
            </a:lvl9pPr>
          </a:lstStyle>
          <a:p>
            <a:endParaRPr/>
          </a:p>
        </p:txBody>
      </p:sp>
      <p:sp>
        <p:nvSpPr>
          <p:cNvPr id="31" name="Google Shape;31;p44"/>
          <p:cNvSpPr txBox="1">
            <a:spLocks noGrp="1"/>
          </p:cNvSpPr>
          <p:nvPr>
            <p:ph type="body" idx="1"/>
          </p:nvPr>
        </p:nvSpPr>
        <p:spPr>
          <a:xfrm>
            <a:off x="495300" y="1935162"/>
            <a:ext cx="8916987" cy="4389437"/>
          </a:xfrm>
          <a:prstGeom prst="rect">
            <a:avLst/>
          </a:prstGeom>
          <a:noFill/>
          <a:ln>
            <a:noFill/>
          </a:ln>
        </p:spPr>
        <p:txBody>
          <a:bodyPr spcFirstLastPara="1" wrap="square" lIns="91425" tIns="45700" rIns="91425" bIns="45700" anchor="t" anchorCtr="0">
            <a:noAutofit/>
          </a:bodyPr>
          <a:lstStyle>
            <a:lvl1pPr marL="457200" marR="0" lvl="0" indent="-385445" algn="l" rtl="0">
              <a:lnSpc>
                <a:spcPct val="100000"/>
              </a:lnSpc>
              <a:spcBef>
                <a:spcPts val="520"/>
              </a:spcBef>
              <a:spcAft>
                <a:spcPts val="0"/>
              </a:spcAft>
              <a:buClr>
                <a:srgbClr val="0BD0D9"/>
              </a:buClr>
              <a:buSzPts val="2470"/>
              <a:buFont typeface="Noto Sans Symbols"/>
              <a:buChar char="⚫"/>
              <a:defRPr sz="2600" b="0" i="0" u="none" strike="noStrike" cap="none">
                <a:solidFill>
                  <a:schemeClr val="dk1"/>
                </a:solidFill>
                <a:latin typeface="Constantia"/>
                <a:ea typeface="Constantia"/>
                <a:cs typeface="Constantia"/>
                <a:sym typeface="Constantia"/>
              </a:defRPr>
            </a:lvl1pPr>
            <a:lvl2pPr marL="914400" marR="0" lvl="1" indent="-358140" algn="l" rtl="0">
              <a:lnSpc>
                <a:spcPct val="100000"/>
              </a:lnSpc>
              <a:spcBef>
                <a:spcPts val="480"/>
              </a:spcBef>
              <a:spcAft>
                <a:spcPts val="0"/>
              </a:spcAft>
              <a:buClr>
                <a:schemeClr val="accent1"/>
              </a:buClr>
              <a:buSzPts val="2040"/>
              <a:buFont typeface="Noto Sans Symbols"/>
              <a:buChar char="⚫"/>
              <a:defRPr sz="2400" b="0" i="0" u="none" strike="noStrike" cap="none">
                <a:solidFill>
                  <a:schemeClr val="dk1"/>
                </a:solidFill>
                <a:latin typeface="Constantia"/>
                <a:ea typeface="Constantia"/>
                <a:cs typeface="Constantia"/>
                <a:sym typeface="Constantia"/>
              </a:defRPr>
            </a:lvl2pPr>
            <a:lvl3pPr marL="1371600" marR="0" lvl="2" indent="-321944" algn="l" rtl="0">
              <a:lnSpc>
                <a:spcPct val="100000"/>
              </a:lnSpc>
              <a:spcBef>
                <a:spcPts val="420"/>
              </a:spcBef>
              <a:spcAft>
                <a:spcPts val="0"/>
              </a:spcAft>
              <a:buClr>
                <a:schemeClr val="accent2"/>
              </a:buClr>
              <a:buSzPts val="1470"/>
              <a:buFont typeface="Noto Sans Symbols"/>
              <a:buChar char="⚫"/>
              <a:defRPr sz="2100" b="0" i="0" u="none" strike="noStrike" cap="none">
                <a:solidFill>
                  <a:schemeClr val="dk1"/>
                </a:solidFill>
                <a:latin typeface="Constantia"/>
                <a:ea typeface="Constantia"/>
                <a:cs typeface="Constantia"/>
                <a:sym typeface="Constantia"/>
              </a:defRPr>
            </a:lvl3pPr>
            <a:lvl4pPr marL="1828800" marR="0" lvl="3" indent="-311150" algn="l" rtl="0">
              <a:lnSpc>
                <a:spcPct val="100000"/>
              </a:lnSpc>
              <a:spcBef>
                <a:spcPts val="400"/>
              </a:spcBef>
              <a:spcAft>
                <a:spcPts val="0"/>
              </a:spcAft>
              <a:buClr>
                <a:srgbClr val="0BD0D9"/>
              </a:buClr>
              <a:buSzPts val="1300"/>
              <a:buFont typeface="Noto Sans Symbols"/>
              <a:buChar char="⚫"/>
              <a:defRPr sz="2000" b="0" i="0" u="none" strike="noStrike" cap="none">
                <a:solidFill>
                  <a:schemeClr val="dk1"/>
                </a:solidFill>
                <a:latin typeface="Constantia"/>
                <a:ea typeface="Constantia"/>
                <a:cs typeface="Constantia"/>
                <a:sym typeface="Constantia"/>
              </a:defRPr>
            </a:lvl4pPr>
            <a:lvl5pPr marL="2286000" marR="0" lvl="4" indent="-311150" algn="l" rtl="0">
              <a:lnSpc>
                <a:spcPct val="100000"/>
              </a:lnSpc>
              <a:spcBef>
                <a:spcPts val="400"/>
              </a:spcBef>
              <a:spcAft>
                <a:spcPts val="0"/>
              </a:spcAft>
              <a:buClr>
                <a:srgbClr val="10CF9B"/>
              </a:buClr>
              <a:buSzPts val="1300"/>
              <a:buFont typeface="Noto Sans Symbols"/>
              <a:buChar char="⚫"/>
              <a:defRPr sz="2000" b="0" i="0" u="none" strike="noStrike" cap="none">
                <a:solidFill>
                  <a:schemeClr val="dk1"/>
                </a:solidFill>
                <a:latin typeface="Constantia"/>
                <a:ea typeface="Constantia"/>
                <a:cs typeface="Constantia"/>
                <a:sym typeface="Constantia"/>
              </a:defRPr>
            </a:lvl5pPr>
            <a:lvl6pPr marL="2743200" marR="0" lvl="5" indent="-320039" algn="l" rtl="0">
              <a:lnSpc>
                <a:spcPct val="100000"/>
              </a:lnSpc>
              <a:spcBef>
                <a:spcPts val="360"/>
              </a:spcBef>
              <a:spcAft>
                <a:spcPts val="0"/>
              </a:spcAft>
              <a:buClr>
                <a:schemeClr val="accent5"/>
              </a:buClr>
              <a:buSzPts val="1440"/>
              <a:buFont typeface="Noto Sans Symbols"/>
              <a:buChar char="⚫"/>
              <a:defRPr sz="1800" b="0" i="0" u="none" strike="noStrike" cap="none">
                <a:solidFill>
                  <a:schemeClr val="dk1"/>
                </a:solidFill>
                <a:latin typeface="Constantia"/>
                <a:ea typeface="Constantia"/>
                <a:cs typeface="Constantia"/>
                <a:sym typeface="Constantia"/>
              </a:defRPr>
            </a:lvl6pPr>
            <a:lvl7pPr marL="3200400" marR="0" lvl="6" indent="-309879" algn="l" rtl="0">
              <a:lnSpc>
                <a:spcPct val="100000"/>
              </a:lnSpc>
              <a:spcBef>
                <a:spcPts val="320"/>
              </a:spcBef>
              <a:spcAft>
                <a:spcPts val="0"/>
              </a:spcAft>
              <a:buClr>
                <a:schemeClr val="accent6"/>
              </a:buClr>
              <a:buSzPts val="1280"/>
              <a:buFont typeface="Noto Sans Symbols"/>
              <a:buChar char="⚫"/>
              <a:defRPr sz="1600" b="0" i="0" u="none" strike="noStrike" cap="none">
                <a:solidFill>
                  <a:schemeClr val="dk1"/>
                </a:solidFill>
                <a:latin typeface="Constantia"/>
                <a:ea typeface="Constantia"/>
                <a:cs typeface="Constantia"/>
                <a:sym typeface="Constantia"/>
              </a:defRPr>
            </a:lvl7pPr>
            <a:lvl8pPr marL="3657600" marR="0" lvl="7" indent="-330200" algn="l" rtl="0">
              <a:lnSpc>
                <a:spcPct val="100000"/>
              </a:lnSpc>
              <a:spcBef>
                <a:spcPts val="320"/>
              </a:spcBef>
              <a:spcAft>
                <a:spcPts val="0"/>
              </a:spcAft>
              <a:buClr>
                <a:schemeClr val="dk2"/>
              </a:buClr>
              <a:buSzPts val="1600"/>
              <a:buFont typeface="Constantia"/>
              <a:buChar char="•"/>
              <a:defRPr sz="1600" b="0" i="0" u="none" strike="noStrike" cap="none">
                <a:solidFill>
                  <a:schemeClr val="dk1"/>
                </a:solidFill>
                <a:latin typeface="Constantia"/>
                <a:ea typeface="Constantia"/>
                <a:cs typeface="Constantia"/>
                <a:sym typeface="Constantia"/>
              </a:defRPr>
            </a:lvl8pPr>
            <a:lvl9pPr marL="4114800" marR="0" lvl="8" indent="-317500" algn="l" rtl="0">
              <a:lnSpc>
                <a:spcPct val="100000"/>
              </a:lnSpc>
              <a:spcBef>
                <a:spcPts val="280"/>
              </a:spcBef>
              <a:spcAft>
                <a:spcPts val="0"/>
              </a:spcAft>
              <a:buClr>
                <a:schemeClr val="dk2"/>
              </a:buClr>
              <a:buSzPts val="1400"/>
              <a:buFont typeface="Constantia"/>
              <a:buChar char="•"/>
              <a:defRPr sz="1400" b="0" i="0" u="none" strike="noStrike" cap="none">
                <a:solidFill>
                  <a:schemeClr val="dk1"/>
                </a:solidFill>
                <a:latin typeface="Constantia"/>
                <a:ea typeface="Constantia"/>
                <a:cs typeface="Constantia"/>
                <a:sym typeface="Constantia"/>
              </a:defRPr>
            </a:lvl9pPr>
          </a:lstStyle>
          <a:p>
            <a:endParaRPr/>
          </a:p>
        </p:txBody>
      </p:sp>
      <p:sp>
        <p:nvSpPr>
          <p:cNvPr id="32" name="Google Shape;32;p44"/>
          <p:cNvSpPr txBox="1">
            <a:spLocks noGrp="1"/>
          </p:cNvSpPr>
          <p:nvPr>
            <p:ph type="dt" idx="10"/>
          </p:nvPr>
        </p:nvSpPr>
        <p:spPr>
          <a:xfrm>
            <a:off x="495300" y="6356350"/>
            <a:ext cx="2311400" cy="365125"/>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45C75"/>
                </a:solidFill>
                <a:latin typeface="Constantia"/>
                <a:ea typeface="Constantia"/>
                <a:cs typeface="Constantia"/>
                <a:sym typeface="Constanti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33" name="Google Shape;33;p44"/>
          <p:cNvSpPr txBox="1">
            <a:spLocks noGrp="1"/>
          </p:cNvSpPr>
          <p:nvPr>
            <p:ph type="ftr" idx="11"/>
          </p:nvPr>
        </p:nvSpPr>
        <p:spPr>
          <a:xfrm>
            <a:off x="2889250" y="6356350"/>
            <a:ext cx="3633787" cy="365125"/>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34" name="Google Shape;34;p44"/>
          <p:cNvSpPr txBox="1">
            <a:spLocks noGrp="1"/>
          </p:cNvSpPr>
          <p:nvPr>
            <p:ph type="sldNum" idx="12"/>
          </p:nvPr>
        </p:nvSpPr>
        <p:spPr>
          <a:xfrm>
            <a:off x="8586787" y="6356350"/>
            <a:ext cx="825500" cy="365125"/>
          </a:xfrm>
          <a:prstGeom prst="rect">
            <a:avLst/>
          </a:prstGeom>
          <a:noFill/>
          <a:ln>
            <a:noFill/>
          </a:ln>
        </p:spPr>
        <p:txBody>
          <a:bodyPr spcFirstLastPara="1" wrap="square" lIns="0" tIns="0" rIns="0" bIns="0" anchor="b" anchorCtr="0">
            <a:noAutofit/>
          </a:bodyPr>
          <a:lstStyle>
            <a:lvl1pPr marL="0" marR="0" lvl="0" indent="0" algn="r" rtl="0">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1pPr>
            <a:lvl2pPr marL="0" marR="0" lvl="1" indent="0" algn="r" rtl="0">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2pPr>
            <a:lvl3pPr marL="0" marR="0" lvl="2" indent="0" algn="r" rtl="0">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3pPr>
            <a:lvl4pPr marL="0" marR="0" lvl="3" indent="0" algn="r" rtl="0">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4pPr>
            <a:lvl5pPr marL="0" marR="0" lvl="4" indent="0" algn="r" rtl="0">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5pPr>
            <a:lvl6pPr marL="0" marR="0" lvl="5" indent="0" algn="r" rtl="0">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6pPr>
            <a:lvl7pPr marL="0" marR="0" lvl="6" indent="0" algn="r" rtl="0">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7pPr>
            <a:lvl8pPr marL="0" marR="0" lvl="7" indent="0" algn="r" rtl="0">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8pPr>
            <a:lvl9pPr marL="0" marR="0" lvl="8" indent="0" algn="r" rtl="0">
              <a:lnSpc>
                <a:spcPct val="100000"/>
              </a:lnSpc>
              <a:spcBef>
                <a:spcPts val="0"/>
              </a:spcBef>
              <a:spcAft>
                <a:spcPts val="0"/>
              </a:spcAft>
              <a:buClr>
                <a:srgbClr val="045C75"/>
              </a:buClr>
              <a:buSzPts val="1200"/>
              <a:buFont typeface="Constantia"/>
              <a:buNone/>
              <a:defRPr sz="1200" b="0" i="0" u="none" strike="noStrike" cap="none">
                <a:solidFill>
                  <a:srgbClr val="045C75"/>
                </a:solidFill>
                <a:latin typeface="Constantia"/>
                <a:ea typeface="Constantia"/>
                <a:cs typeface="Constantia"/>
                <a:sym typeface="Constantia"/>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‹N°›</a:t>
            </a:fld>
            <a:endParaRPr sz="1400">
              <a:solidFill>
                <a:srgbClr val="000000"/>
              </a:solidFill>
              <a:latin typeface="Arial"/>
              <a:ea typeface="Arial"/>
              <a:cs typeface="Arial"/>
              <a:sym typeface="Arial"/>
            </a:endParaRPr>
          </a:p>
        </p:txBody>
      </p:sp>
      <p:grpSp>
        <p:nvGrpSpPr>
          <p:cNvPr id="35" name="Google Shape;35;p44"/>
          <p:cNvGrpSpPr/>
          <p:nvPr/>
        </p:nvGrpSpPr>
        <p:grpSpPr>
          <a:xfrm>
            <a:off x="-31772" y="-14808"/>
            <a:ext cx="9966461" cy="1083716"/>
            <a:chOff x="-29322" y="-1971"/>
            <a:chExt cx="9198255" cy="1086266"/>
          </a:xfrm>
        </p:grpSpPr>
        <p:sp>
          <p:nvSpPr>
            <p:cNvPr id="36" name="Google Shape;36;p44"/>
            <p:cNvSpPr/>
            <p:nvPr/>
          </p:nvSpPr>
          <p:spPr>
            <a:xfrm rot="-164308">
              <a:off x="-19045" y="216550"/>
              <a:ext cx="9163050" cy="649224"/>
            </a:xfrm>
            <a:custGeom>
              <a:avLst/>
              <a:gdLst/>
              <a:ahLst/>
              <a:cxnLst/>
              <a:rect l="l" t="t" r="r" b="b"/>
              <a:pathLst>
                <a:path w="5772" h="1055" extrusionOk="0">
                  <a:moveTo>
                    <a:pt x="0" y="966"/>
                  </a:moveTo>
                  <a:cubicBezTo>
                    <a:pt x="282" y="738"/>
                    <a:pt x="923" y="275"/>
                    <a:pt x="1608" y="282"/>
                  </a:cubicBezTo>
                  <a:cubicBezTo>
                    <a:pt x="2293" y="289"/>
                    <a:pt x="3416" y="1055"/>
                    <a:pt x="4110" y="1008"/>
                  </a:cubicBezTo>
                  <a:cubicBezTo>
                    <a:pt x="4804" y="961"/>
                    <a:pt x="5426" y="210"/>
                    <a:pt x="5772" y="0"/>
                  </a:cubicBezTo>
                </a:path>
              </a:pathLst>
            </a:custGeom>
            <a:noFill/>
            <a:ln w="10775" cap="flat" cmpd="sng">
              <a:solidFill>
                <a:srgbClr val="09B6BE"/>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Constantia"/>
                <a:ea typeface="Constantia"/>
                <a:cs typeface="Constantia"/>
                <a:sym typeface="Constantia"/>
              </a:endParaRPr>
            </a:p>
          </p:txBody>
        </p:sp>
        <p:sp>
          <p:nvSpPr>
            <p:cNvPr id="37" name="Google Shape;37;p44"/>
            <p:cNvSpPr/>
            <p:nvPr/>
          </p:nvSpPr>
          <p:spPr>
            <a:xfrm rot="-164308">
              <a:off x="-14309" y="290003"/>
              <a:ext cx="9175812" cy="530352"/>
            </a:xfrm>
            <a:custGeom>
              <a:avLst/>
              <a:gdLst/>
              <a:ahLst/>
              <a:cxnLst/>
              <a:rect l="l" t="t" r="r" b="b"/>
              <a:pathLst>
                <a:path w="5766" h="854" extrusionOk="0">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solidFill>
                <a:schemeClr val="accent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Constantia"/>
                <a:ea typeface="Constantia"/>
                <a:cs typeface="Constantia"/>
                <a:sym typeface="Constantia"/>
              </a:endParaRPr>
            </a:p>
          </p:txBody>
        </p:sp>
      </p:gr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
          <p:cNvSpPr txBox="1">
            <a:spLocks noGrp="1"/>
          </p:cNvSpPr>
          <p:nvPr>
            <p:ph type="title" idx="4294967295"/>
          </p:nvPr>
        </p:nvSpPr>
        <p:spPr>
          <a:xfrm>
            <a:off x="1810522" y="2143116"/>
            <a:ext cx="7477500" cy="2216400"/>
          </a:xfrm>
          <a:prstGeom prst="rect">
            <a:avLst/>
          </a:prstGeom>
          <a:noFill/>
          <a:ln>
            <a:noFill/>
          </a:ln>
        </p:spPr>
        <p:txBody>
          <a:bodyPr spcFirstLastPara="1" wrap="square" lIns="0" tIns="0" rIns="0" bIns="0" anchor="b" anchorCtr="1">
            <a:spAutoFit/>
          </a:bodyPr>
          <a:lstStyle/>
          <a:p>
            <a:pPr marL="0" marR="0" lvl="0" indent="0" algn="ctr" rtl="0">
              <a:lnSpc>
                <a:spcPct val="100000"/>
              </a:lnSpc>
              <a:spcBef>
                <a:spcPts val="0"/>
              </a:spcBef>
              <a:spcAft>
                <a:spcPts val="0"/>
              </a:spcAft>
              <a:buClr>
                <a:schemeClr val="lt1"/>
              </a:buClr>
              <a:buSzPts val="7200"/>
              <a:buFont typeface="Arial"/>
              <a:buNone/>
            </a:pPr>
            <a:r>
              <a:rPr lang="en-US" sz="7200" b="1" i="0" u="none" strike="noStrike" cap="none">
                <a:solidFill>
                  <a:schemeClr val="lt1"/>
                </a:solidFill>
              </a:rPr>
              <a:t>Orientation </a:t>
            </a:r>
            <a:endParaRPr/>
          </a:p>
          <a:p>
            <a:pPr marL="0" marR="0" lvl="0" indent="0" algn="ctr" rtl="0">
              <a:lnSpc>
                <a:spcPct val="100000"/>
              </a:lnSpc>
              <a:spcBef>
                <a:spcPts val="0"/>
              </a:spcBef>
              <a:spcAft>
                <a:spcPts val="0"/>
              </a:spcAft>
              <a:buClr>
                <a:schemeClr val="lt1"/>
              </a:buClr>
              <a:buSzPts val="7200"/>
              <a:buFont typeface="Arial"/>
              <a:buNone/>
            </a:pPr>
            <a:r>
              <a:rPr lang="en-US" sz="7200" b="1" i="0" u="none" strike="noStrike" cap="none">
                <a:solidFill>
                  <a:schemeClr val="lt1"/>
                </a:solidFill>
              </a:rPr>
              <a:t>après la 3ème</a:t>
            </a:r>
            <a:endParaRPr/>
          </a:p>
        </p:txBody>
      </p:sp>
      <p:sp>
        <p:nvSpPr>
          <p:cNvPr id="93" name="Google Shape;93;p1"/>
          <p:cNvSpPr txBox="1"/>
          <p:nvPr/>
        </p:nvSpPr>
        <p:spPr>
          <a:xfrm>
            <a:off x="3041583" y="5149076"/>
            <a:ext cx="6723167" cy="1985700"/>
          </a:xfrm>
          <a:prstGeom prst="rect">
            <a:avLst/>
          </a:prstGeom>
          <a:noFill/>
          <a:ln>
            <a:noFill/>
          </a:ln>
        </p:spPr>
        <p:txBody>
          <a:bodyPr spcFirstLastPara="1" wrap="square" lIns="0" tIns="0" rIns="0" bIns="0" anchor="b" anchorCtr="1">
            <a:spAutoFit/>
          </a:bodyPr>
          <a:lstStyle/>
          <a:p>
            <a:pPr marL="0" marR="0" lvl="0" indent="0" algn="r" rtl="0">
              <a:lnSpc>
                <a:spcPct val="100000"/>
              </a:lnSpc>
              <a:spcBef>
                <a:spcPts val="0"/>
              </a:spcBef>
              <a:spcAft>
                <a:spcPts val="0"/>
              </a:spcAft>
              <a:buClr>
                <a:schemeClr val="lt1"/>
              </a:buClr>
              <a:buSzPts val="2600"/>
              <a:buFont typeface="Arial"/>
              <a:buNone/>
            </a:pPr>
            <a:endParaRPr sz="2500" b="0" i="0" u="none" strike="noStrike" cap="none" dirty="0">
              <a:solidFill>
                <a:schemeClr val="lt1"/>
              </a:solidFill>
              <a:latin typeface="Calibri"/>
              <a:ea typeface="Calibri"/>
              <a:cs typeface="Calibri"/>
              <a:sym typeface="Calibri"/>
            </a:endParaRPr>
          </a:p>
          <a:p>
            <a:pPr marL="0" marR="0" lvl="0" indent="0" algn="r" rtl="0">
              <a:lnSpc>
                <a:spcPct val="100000"/>
              </a:lnSpc>
              <a:spcBef>
                <a:spcPts val="0"/>
              </a:spcBef>
              <a:spcAft>
                <a:spcPts val="0"/>
              </a:spcAft>
              <a:buClr>
                <a:schemeClr val="lt1"/>
              </a:buClr>
              <a:buSzPts val="2600"/>
              <a:buFont typeface="Arial"/>
              <a:buNone/>
            </a:pPr>
            <a:r>
              <a:rPr lang="en-US" sz="2500" b="0" i="0" u="none" strike="noStrike" cap="none" dirty="0">
                <a:solidFill>
                  <a:schemeClr val="lt1"/>
                </a:solidFill>
                <a:latin typeface="Calibri"/>
                <a:ea typeface="Calibri"/>
                <a:cs typeface="Calibri"/>
                <a:sym typeface="Calibri"/>
              </a:rPr>
              <a:t>Marine CHAMBART</a:t>
            </a:r>
            <a:endParaRPr sz="2500" b="0" i="0" u="none" strike="noStrike" cap="none" dirty="0">
              <a:solidFill>
                <a:schemeClr val="lt1"/>
              </a:solidFill>
              <a:latin typeface="Calibri"/>
              <a:ea typeface="Calibri"/>
              <a:cs typeface="Calibri"/>
              <a:sym typeface="Calibri"/>
            </a:endParaRPr>
          </a:p>
          <a:p>
            <a:pPr marL="0" marR="0" lvl="0" indent="0" algn="r" rtl="0">
              <a:lnSpc>
                <a:spcPct val="100000"/>
              </a:lnSpc>
              <a:spcBef>
                <a:spcPts val="0"/>
              </a:spcBef>
              <a:spcAft>
                <a:spcPts val="0"/>
              </a:spcAft>
              <a:buClr>
                <a:schemeClr val="lt1"/>
              </a:buClr>
              <a:buSzPts val="2600"/>
              <a:buFont typeface="Arial"/>
              <a:buNone/>
            </a:pPr>
            <a:r>
              <a:rPr lang="en-US" sz="1800" b="0" i="0" u="none" strike="noStrike" cap="none" dirty="0" err="1" smtClean="0">
                <a:solidFill>
                  <a:schemeClr val="lt1"/>
                </a:solidFill>
                <a:latin typeface="Calibri"/>
                <a:ea typeface="Calibri"/>
                <a:cs typeface="Calibri"/>
                <a:sym typeface="Calibri"/>
              </a:rPr>
              <a:t>Psychologue</a:t>
            </a:r>
            <a:r>
              <a:rPr lang="en-US" sz="1800" b="0" i="0" u="none" strike="noStrike" cap="none" dirty="0" smtClean="0">
                <a:solidFill>
                  <a:schemeClr val="lt1"/>
                </a:solidFill>
                <a:latin typeface="Calibri"/>
                <a:ea typeface="Calibri"/>
                <a:cs typeface="Calibri"/>
                <a:sym typeface="Calibri"/>
              </a:rPr>
              <a:t> de </a:t>
            </a:r>
            <a:r>
              <a:rPr lang="en-US" sz="1800" b="0" i="0" u="none" strike="noStrike" cap="none" dirty="0" err="1" smtClean="0">
                <a:solidFill>
                  <a:schemeClr val="lt1"/>
                </a:solidFill>
                <a:latin typeface="Calibri"/>
                <a:ea typeface="Calibri"/>
                <a:cs typeface="Calibri"/>
                <a:sym typeface="Calibri"/>
              </a:rPr>
              <a:t>l’Education</a:t>
            </a:r>
            <a:r>
              <a:rPr lang="en-US" sz="1800" b="0" i="0" u="none" strike="noStrike" cap="none" dirty="0" smtClean="0">
                <a:solidFill>
                  <a:schemeClr val="lt1"/>
                </a:solidFill>
                <a:latin typeface="Calibri"/>
                <a:ea typeface="Calibri"/>
                <a:cs typeface="Calibri"/>
                <a:sym typeface="Calibri"/>
              </a:rPr>
              <a:t> </a:t>
            </a:r>
            <a:r>
              <a:rPr lang="en-US" sz="1800" b="0" i="0" u="none" strike="noStrike" cap="none" dirty="0" err="1" smtClean="0">
                <a:solidFill>
                  <a:schemeClr val="lt1"/>
                </a:solidFill>
                <a:latin typeface="Calibri"/>
                <a:ea typeface="Calibri"/>
                <a:cs typeface="Calibri"/>
                <a:sym typeface="Calibri"/>
              </a:rPr>
              <a:t>Nationale</a:t>
            </a:r>
            <a:r>
              <a:rPr lang="en-US" sz="1800" b="0" i="0" u="none" strike="noStrike" cap="none" dirty="0" smtClean="0">
                <a:solidFill>
                  <a:schemeClr val="lt1"/>
                </a:solidFill>
                <a:latin typeface="Calibri"/>
                <a:ea typeface="Calibri"/>
                <a:cs typeface="Calibri"/>
                <a:sym typeface="Calibri"/>
              </a:rPr>
              <a:t> – </a:t>
            </a:r>
            <a:r>
              <a:rPr lang="en-US" sz="1800" b="0" i="0" u="none" strike="noStrike" cap="none" dirty="0" err="1" smtClean="0">
                <a:solidFill>
                  <a:schemeClr val="lt1"/>
                </a:solidFill>
                <a:latin typeface="Calibri"/>
                <a:ea typeface="Calibri"/>
                <a:cs typeface="Calibri"/>
                <a:sym typeface="Calibri"/>
              </a:rPr>
              <a:t>conseil</a:t>
            </a:r>
            <a:r>
              <a:rPr lang="en-US" sz="1800" b="0" i="0" u="none" strike="noStrike" cap="none" dirty="0" smtClean="0">
                <a:solidFill>
                  <a:schemeClr val="lt1"/>
                </a:solidFill>
                <a:latin typeface="Calibri"/>
                <a:ea typeface="Calibri"/>
                <a:cs typeface="Calibri"/>
                <a:sym typeface="Calibri"/>
              </a:rPr>
              <a:t> en orientation</a:t>
            </a:r>
            <a:endParaRPr sz="1800" b="0" i="0" u="none" strike="noStrike" cap="none" dirty="0">
              <a:solidFill>
                <a:schemeClr val="lt1"/>
              </a:solidFill>
              <a:latin typeface="Calibri"/>
              <a:ea typeface="Calibri"/>
              <a:cs typeface="Calibri"/>
              <a:sym typeface="Calibri"/>
            </a:endParaRPr>
          </a:p>
          <a:p>
            <a:pPr marL="0" marR="0" lvl="0" indent="0" algn="r" rtl="0">
              <a:lnSpc>
                <a:spcPct val="100000"/>
              </a:lnSpc>
              <a:spcBef>
                <a:spcPts val="0"/>
              </a:spcBef>
              <a:spcAft>
                <a:spcPts val="0"/>
              </a:spcAft>
              <a:buClr>
                <a:schemeClr val="lt1"/>
              </a:buClr>
              <a:buSzPts val="2600"/>
              <a:buFont typeface="Arial"/>
              <a:buNone/>
            </a:pPr>
            <a:endParaRPr sz="1800" b="0" i="0" u="none" strike="noStrike" cap="none" dirty="0">
              <a:solidFill>
                <a:schemeClr val="lt1"/>
              </a:solidFill>
              <a:latin typeface="Calibri"/>
              <a:ea typeface="Calibri"/>
              <a:cs typeface="Calibri"/>
              <a:sym typeface="Calibri"/>
            </a:endParaRPr>
          </a:p>
          <a:p>
            <a:pPr marL="0" marR="0" lvl="0" indent="0" algn="r" rtl="0">
              <a:lnSpc>
                <a:spcPct val="100000"/>
              </a:lnSpc>
              <a:spcBef>
                <a:spcPts val="0"/>
              </a:spcBef>
              <a:spcAft>
                <a:spcPts val="0"/>
              </a:spcAft>
              <a:buClr>
                <a:schemeClr val="lt1"/>
              </a:buClr>
              <a:buSzPts val="2600"/>
              <a:buFont typeface="Arial"/>
              <a:buNone/>
            </a:pPr>
            <a:r>
              <a:rPr lang="en-US" sz="2500" b="0" i="1" u="none" strike="noStrike" cap="none" dirty="0" err="1">
                <a:solidFill>
                  <a:schemeClr val="lt1"/>
                </a:solidFill>
                <a:latin typeface="Calibri"/>
                <a:ea typeface="Calibri"/>
                <a:cs typeface="Calibri"/>
                <a:sym typeface="Calibri"/>
              </a:rPr>
              <a:t>Année</a:t>
            </a:r>
            <a:r>
              <a:rPr lang="en-US" sz="2500" b="0" i="1" u="none" strike="noStrike" cap="none" dirty="0">
                <a:solidFill>
                  <a:schemeClr val="lt1"/>
                </a:solidFill>
                <a:latin typeface="Calibri"/>
                <a:ea typeface="Calibri"/>
                <a:cs typeface="Calibri"/>
                <a:sym typeface="Calibri"/>
              </a:rPr>
              <a:t> 2021-2022</a:t>
            </a:r>
            <a:endParaRPr sz="2500" b="0" i="1" u="none" strike="noStrike" cap="none" dirty="0">
              <a:solidFill>
                <a:schemeClr val="lt1"/>
              </a:solidFill>
              <a:latin typeface="Calibri"/>
              <a:ea typeface="Calibri"/>
              <a:cs typeface="Calibri"/>
              <a:sym typeface="Calibri"/>
            </a:endParaRPr>
          </a:p>
          <a:p>
            <a:pPr marL="0" marR="0" lvl="0" indent="0" algn="r" rtl="0">
              <a:lnSpc>
                <a:spcPct val="100000"/>
              </a:lnSpc>
              <a:spcBef>
                <a:spcPts val="0"/>
              </a:spcBef>
              <a:spcAft>
                <a:spcPts val="0"/>
              </a:spcAft>
              <a:buClr>
                <a:schemeClr val="lt1"/>
              </a:buClr>
              <a:buSzPts val="2600"/>
              <a:buFont typeface="Arial"/>
              <a:buNone/>
            </a:pPr>
            <a:endParaRPr sz="1800" b="0" i="0" u="none" strike="noStrike" cap="none" dirty="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2"/>
          <p:cNvSpPr/>
          <p:nvPr/>
        </p:nvSpPr>
        <p:spPr>
          <a:xfrm>
            <a:off x="7113587" y="1773237"/>
            <a:ext cx="2794000" cy="1655762"/>
          </a:xfrm>
          <a:prstGeom prst="ellipse">
            <a:avLst/>
          </a:prstGeom>
          <a:solidFill>
            <a:srgbClr val="0C9B74"/>
          </a:solidFill>
          <a:ln w="9525" cap="flat" cmpd="sng">
            <a:solidFill>
              <a:srgbClr val="798F32"/>
            </a:solidFill>
            <a:prstDash val="solid"/>
            <a:miter lim="800000"/>
            <a:headEnd type="none" w="sm" len="sm"/>
            <a:tailEnd type="none" w="sm" len="sm"/>
          </a:ln>
          <a:effectLst>
            <a:outerShdw blurRad="63500" dist="38100" dir="5400000">
              <a:srgbClr val="343F11">
                <a:alpha val="4745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58" name="Google Shape;258;p12"/>
          <p:cNvSpPr txBox="1"/>
          <p:nvPr/>
        </p:nvSpPr>
        <p:spPr>
          <a:xfrm>
            <a:off x="857250" y="373062"/>
            <a:ext cx="8502650" cy="1066800"/>
          </a:xfrm>
          <a:prstGeom prst="rect">
            <a:avLst/>
          </a:prstGeom>
          <a:noFill/>
          <a:ln>
            <a:noFill/>
          </a:ln>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B5395"/>
              </a:buClr>
              <a:buSzPts val="4000"/>
              <a:buFont typeface="Century Gothic"/>
              <a:buNone/>
            </a:pPr>
            <a:r>
              <a:rPr lang="en-US" sz="4000" b="1" i="0" u="none" strike="noStrike" cap="none">
                <a:solidFill>
                  <a:schemeClr val="lt1"/>
                </a:solidFill>
                <a:highlight>
                  <a:srgbClr val="195F91"/>
                </a:highlight>
                <a:latin typeface="Century Gothic"/>
                <a:ea typeface="Century Gothic"/>
                <a:cs typeface="Century Gothic"/>
                <a:sym typeface="Century Gothic"/>
              </a:rPr>
              <a:t>Le tronc commun en 2nde GT</a:t>
            </a:r>
            <a:endParaRPr sz="1400" b="0" i="0" u="none" strike="noStrike" cap="none">
              <a:solidFill>
                <a:schemeClr val="lt1"/>
              </a:solidFill>
              <a:highlight>
                <a:srgbClr val="195F91"/>
              </a:highlight>
              <a:latin typeface="Arial"/>
              <a:ea typeface="Arial"/>
              <a:cs typeface="Arial"/>
              <a:sym typeface="Arial"/>
            </a:endParaRPr>
          </a:p>
        </p:txBody>
      </p:sp>
      <p:grpSp>
        <p:nvGrpSpPr>
          <p:cNvPr id="259" name="Google Shape;259;p12"/>
          <p:cNvGrpSpPr/>
          <p:nvPr/>
        </p:nvGrpSpPr>
        <p:grpSpPr>
          <a:xfrm>
            <a:off x="1785937" y="1628775"/>
            <a:ext cx="6592887" cy="4968875"/>
            <a:chOff x="2505522" y="1628800"/>
            <a:chExt cx="6594018" cy="4968552"/>
          </a:xfrm>
        </p:grpSpPr>
        <p:sp>
          <p:nvSpPr>
            <p:cNvPr id="260" name="Google Shape;260;p12"/>
            <p:cNvSpPr txBox="1"/>
            <p:nvPr/>
          </p:nvSpPr>
          <p:spPr>
            <a:xfrm>
              <a:off x="7170733" y="4716466"/>
              <a:ext cx="1928807" cy="833174"/>
            </a:xfrm>
            <a:prstGeom prst="rect">
              <a:avLst/>
            </a:prstGeom>
            <a:noFill/>
            <a:ln>
              <a:noFill/>
            </a:ln>
          </p:spPr>
          <p:txBody>
            <a:bodyPr spcFirstLastPara="1" wrap="square" lIns="90000" tIns="46775" rIns="90000" bIns="46775" anchor="t" anchorCtr="1">
              <a:sp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1" i="0" u="none" strike="noStrike" cap="none">
                <a:solidFill>
                  <a:srgbClr val="000000"/>
                </a:solidFill>
                <a:latin typeface="Arial"/>
                <a:ea typeface="Arial"/>
                <a:cs typeface="Arial"/>
                <a:sym typeface="Arial"/>
              </a:endParaRPr>
            </a:p>
          </p:txBody>
        </p:sp>
        <p:sp>
          <p:nvSpPr>
            <p:cNvPr id="261" name="Google Shape;261;p12"/>
            <p:cNvSpPr/>
            <p:nvPr/>
          </p:nvSpPr>
          <p:spPr>
            <a:xfrm>
              <a:off x="2505522" y="1628800"/>
              <a:ext cx="5472608" cy="4968552"/>
            </a:xfrm>
            <a:prstGeom prst="star10">
              <a:avLst>
                <a:gd name="adj" fmla="val 41950"/>
                <a:gd name="hf" fmla="val 105146"/>
              </a:avLst>
            </a:prstGeom>
            <a:gradFill>
              <a:gsLst>
                <a:gs pos="0">
                  <a:srgbClr val="89A6E3"/>
                </a:gs>
                <a:gs pos="43000">
                  <a:srgbClr val="B8CAF3"/>
                </a:gs>
                <a:gs pos="93000">
                  <a:srgbClr val="E9EEFA"/>
                </a:gs>
                <a:gs pos="100000">
                  <a:srgbClr val="F6F8FF"/>
                </a:gs>
              </a:gsLst>
              <a:path path="circle">
                <a:fillToRect l="50000" t="50000" r="50000" b="50000"/>
              </a:path>
              <a:tileRect/>
            </a:gradFill>
            <a:ln w="9525" cap="flat" cmpd="sng">
              <a:solidFill>
                <a:srgbClr val="075192"/>
              </a:solidFill>
              <a:prstDash val="solid"/>
              <a:round/>
              <a:headEnd type="none" w="sm" len="sm"/>
              <a:tailEnd type="none" w="sm" len="sm"/>
            </a:ln>
            <a:effectLst>
              <a:outerShdw blurRad="57150" dist="38100" dir="5400000" algn="ctr" rotWithShape="0">
                <a:srgbClr val="000000"/>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Constantia"/>
                <a:ea typeface="Constantia"/>
                <a:cs typeface="Constantia"/>
                <a:sym typeface="Constantia"/>
              </a:endParaRPr>
            </a:p>
          </p:txBody>
        </p:sp>
        <p:cxnSp>
          <p:nvCxnSpPr>
            <p:cNvPr id="262" name="Google Shape;262;p12"/>
            <p:cNvCxnSpPr/>
            <p:nvPr/>
          </p:nvCxnSpPr>
          <p:spPr>
            <a:xfrm>
              <a:off x="3308935" y="2839984"/>
              <a:ext cx="1860869" cy="1381035"/>
            </a:xfrm>
            <a:prstGeom prst="straightConnector1">
              <a:avLst/>
            </a:prstGeom>
            <a:noFill/>
            <a:ln w="9525" cap="flat" cmpd="sng">
              <a:solidFill>
                <a:srgbClr val="065093"/>
              </a:solidFill>
              <a:prstDash val="solid"/>
              <a:miter lim="800000"/>
              <a:headEnd type="none" w="sm" len="sm"/>
              <a:tailEnd type="none" w="sm" len="sm"/>
            </a:ln>
          </p:spPr>
        </p:cxnSp>
        <p:cxnSp>
          <p:nvCxnSpPr>
            <p:cNvPr id="263" name="Google Shape;263;p12"/>
            <p:cNvCxnSpPr/>
            <p:nvPr/>
          </p:nvCxnSpPr>
          <p:spPr>
            <a:xfrm>
              <a:off x="4536282" y="2139942"/>
              <a:ext cx="633522" cy="2081078"/>
            </a:xfrm>
            <a:prstGeom prst="straightConnector1">
              <a:avLst/>
            </a:prstGeom>
            <a:noFill/>
            <a:ln w="9525" cap="flat" cmpd="sng">
              <a:solidFill>
                <a:srgbClr val="065093"/>
              </a:solidFill>
              <a:prstDash val="solid"/>
              <a:miter lim="800000"/>
              <a:headEnd type="none" w="sm" len="sm"/>
              <a:tailEnd type="none" w="sm" len="sm"/>
            </a:ln>
          </p:spPr>
        </p:cxnSp>
        <p:cxnSp>
          <p:nvCxnSpPr>
            <p:cNvPr id="264" name="Google Shape;264;p12"/>
            <p:cNvCxnSpPr/>
            <p:nvPr/>
          </p:nvCxnSpPr>
          <p:spPr>
            <a:xfrm flipH="1">
              <a:off x="5169804" y="2139942"/>
              <a:ext cx="805000" cy="2081078"/>
            </a:xfrm>
            <a:prstGeom prst="straightConnector1">
              <a:avLst/>
            </a:prstGeom>
            <a:noFill/>
            <a:ln w="9525" cap="flat" cmpd="sng">
              <a:solidFill>
                <a:srgbClr val="065093"/>
              </a:solidFill>
              <a:prstDash val="solid"/>
              <a:miter lim="800000"/>
              <a:headEnd type="none" w="sm" len="sm"/>
              <a:tailEnd type="none" w="sm" len="sm"/>
            </a:ln>
          </p:spPr>
        </p:cxnSp>
        <p:cxnSp>
          <p:nvCxnSpPr>
            <p:cNvPr id="265" name="Google Shape;265;p12"/>
            <p:cNvCxnSpPr/>
            <p:nvPr/>
          </p:nvCxnSpPr>
          <p:spPr>
            <a:xfrm rot="10800000" flipH="1">
              <a:off x="5241253" y="2846334"/>
              <a:ext cx="1952960" cy="1303252"/>
            </a:xfrm>
            <a:prstGeom prst="straightConnector1">
              <a:avLst/>
            </a:prstGeom>
            <a:noFill/>
            <a:ln w="9525" cap="flat" cmpd="sng">
              <a:solidFill>
                <a:srgbClr val="065093"/>
              </a:solidFill>
              <a:prstDash val="solid"/>
              <a:miter lim="800000"/>
              <a:headEnd type="none" w="sm" len="sm"/>
              <a:tailEnd type="none" w="sm" len="sm"/>
            </a:ln>
          </p:spPr>
        </p:cxnSp>
        <p:cxnSp>
          <p:nvCxnSpPr>
            <p:cNvPr id="266" name="Google Shape;266;p12"/>
            <p:cNvCxnSpPr/>
            <p:nvPr/>
          </p:nvCxnSpPr>
          <p:spPr>
            <a:xfrm rot="10800000" flipH="1">
              <a:off x="5187269" y="4076566"/>
              <a:ext cx="2502329" cy="161914"/>
            </a:xfrm>
            <a:prstGeom prst="straightConnector1">
              <a:avLst/>
            </a:prstGeom>
            <a:noFill/>
            <a:ln w="9525" cap="flat" cmpd="sng">
              <a:solidFill>
                <a:srgbClr val="065093"/>
              </a:solidFill>
              <a:prstDash val="solid"/>
              <a:miter lim="800000"/>
              <a:headEnd type="none" w="sm" len="sm"/>
              <a:tailEnd type="none" w="sm" len="sm"/>
            </a:ln>
          </p:spPr>
        </p:cxnSp>
        <p:cxnSp>
          <p:nvCxnSpPr>
            <p:cNvPr id="267" name="Google Shape;267;p12"/>
            <p:cNvCxnSpPr/>
            <p:nvPr/>
          </p:nvCxnSpPr>
          <p:spPr>
            <a:xfrm>
              <a:off x="5169804" y="4221019"/>
              <a:ext cx="2016471" cy="1079430"/>
            </a:xfrm>
            <a:prstGeom prst="straightConnector1">
              <a:avLst/>
            </a:prstGeom>
            <a:noFill/>
            <a:ln w="9525" cap="flat" cmpd="sng">
              <a:solidFill>
                <a:srgbClr val="065093"/>
              </a:solidFill>
              <a:prstDash val="solid"/>
              <a:miter lim="800000"/>
              <a:headEnd type="none" w="sm" len="sm"/>
              <a:tailEnd type="none" w="sm" len="sm"/>
            </a:ln>
          </p:spPr>
        </p:cxnSp>
        <p:cxnSp>
          <p:nvCxnSpPr>
            <p:cNvPr id="268" name="Google Shape;268;p12"/>
            <p:cNvCxnSpPr/>
            <p:nvPr/>
          </p:nvCxnSpPr>
          <p:spPr>
            <a:xfrm>
              <a:off x="5169804" y="4221019"/>
              <a:ext cx="863748" cy="1871540"/>
            </a:xfrm>
            <a:prstGeom prst="straightConnector1">
              <a:avLst/>
            </a:prstGeom>
            <a:noFill/>
            <a:ln w="9525" cap="flat" cmpd="sng">
              <a:solidFill>
                <a:srgbClr val="065093"/>
              </a:solidFill>
              <a:prstDash val="solid"/>
              <a:miter lim="800000"/>
              <a:headEnd type="none" w="sm" len="sm"/>
              <a:tailEnd type="none" w="sm" len="sm"/>
            </a:ln>
          </p:spPr>
        </p:cxnSp>
        <p:cxnSp>
          <p:nvCxnSpPr>
            <p:cNvPr id="269" name="Google Shape;269;p12"/>
            <p:cNvCxnSpPr/>
            <p:nvPr/>
          </p:nvCxnSpPr>
          <p:spPr>
            <a:xfrm rot="10800000" flipH="1">
              <a:off x="4521993" y="4221019"/>
              <a:ext cx="647811" cy="1871540"/>
            </a:xfrm>
            <a:prstGeom prst="straightConnector1">
              <a:avLst/>
            </a:prstGeom>
            <a:noFill/>
            <a:ln w="9525" cap="flat" cmpd="sng">
              <a:solidFill>
                <a:srgbClr val="065093"/>
              </a:solidFill>
              <a:prstDash val="solid"/>
              <a:miter lim="800000"/>
              <a:headEnd type="none" w="sm" len="sm"/>
              <a:tailEnd type="none" w="sm" len="sm"/>
            </a:ln>
          </p:spPr>
        </p:cxnSp>
        <p:cxnSp>
          <p:nvCxnSpPr>
            <p:cNvPr id="270" name="Google Shape;270;p12"/>
            <p:cNvCxnSpPr/>
            <p:nvPr/>
          </p:nvCxnSpPr>
          <p:spPr>
            <a:xfrm rot="10800000" flipH="1">
              <a:off x="3297820" y="4221019"/>
              <a:ext cx="1871984" cy="1079430"/>
            </a:xfrm>
            <a:prstGeom prst="straightConnector1">
              <a:avLst/>
            </a:prstGeom>
            <a:noFill/>
            <a:ln w="9525" cap="flat" cmpd="sng">
              <a:solidFill>
                <a:srgbClr val="065093"/>
              </a:solidFill>
              <a:prstDash val="solid"/>
              <a:miter lim="800000"/>
              <a:headEnd type="none" w="sm" len="sm"/>
              <a:tailEnd type="none" w="sm" len="sm"/>
            </a:ln>
          </p:spPr>
        </p:cxnSp>
        <p:cxnSp>
          <p:nvCxnSpPr>
            <p:cNvPr id="271" name="Google Shape;271;p12"/>
            <p:cNvCxnSpPr/>
            <p:nvPr/>
          </p:nvCxnSpPr>
          <p:spPr>
            <a:xfrm>
              <a:off x="2792908" y="4076566"/>
              <a:ext cx="2376896" cy="144454"/>
            </a:xfrm>
            <a:prstGeom prst="straightConnector1">
              <a:avLst/>
            </a:prstGeom>
            <a:noFill/>
            <a:ln w="9525" cap="flat" cmpd="sng">
              <a:solidFill>
                <a:srgbClr val="065093"/>
              </a:solidFill>
              <a:prstDash val="solid"/>
              <a:miter lim="800000"/>
              <a:headEnd type="none" w="sm" len="sm"/>
              <a:tailEnd type="none" w="sm" len="sm"/>
            </a:ln>
          </p:spPr>
        </p:cxnSp>
        <p:sp>
          <p:nvSpPr>
            <p:cNvPr id="272" name="Google Shape;272;p12"/>
            <p:cNvSpPr/>
            <p:nvPr/>
          </p:nvSpPr>
          <p:spPr>
            <a:xfrm>
              <a:off x="4521993" y="3573362"/>
              <a:ext cx="1295622" cy="1295316"/>
            </a:xfrm>
            <a:custGeom>
              <a:avLst/>
              <a:gdLst/>
              <a:ahLst/>
              <a:cxnLst/>
              <a:rect l="l" t="t" r="r" b="b"/>
              <a:pathLst>
                <a:path w="1295622" h="1295316" extrusionOk="0">
                  <a:moveTo>
                    <a:pt x="-1" y="447519"/>
                  </a:moveTo>
                  <a:lnTo>
                    <a:pt x="179045" y="323823"/>
                  </a:lnTo>
                  <a:lnTo>
                    <a:pt x="247439" y="123690"/>
                  </a:lnTo>
                  <a:lnTo>
                    <a:pt x="468757" y="123684"/>
                  </a:lnTo>
                  <a:lnTo>
                    <a:pt x="647811" y="0"/>
                  </a:lnTo>
                  <a:lnTo>
                    <a:pt x="826865" y="123684"/>
                  </a:lnTo>
                  <a:lnTo>
                    <a:pt x="1048183" y="123690"/>
                  </a:lnTo>
                  <a:lnTo>
                    <a:pt x="1116577" y="323823"/>
                  </a:lnTo>
                  <a:lnTo>
                    <a:pt x="1295623" y="447519"/>
                  </a:lnTo>
                  <a:lnTo>
                    <a:pt x="1227236" y="647658"/>
                  </a:lnTo>
                  <a:lnTo>
                    <a:pt x="1295623" y="847797"/>
                  </a:lnTo>
                  <a:lnTo>
                    <a:pt x="1116577" y="971493"/>
                  </a:lnTo>
                  <a:lnTo>
                    <a:pt x="1048183" y="1171626"/>
                  </a:lnTo>
                  <a:lnTo>
                    <a:pt x="826865" y="1171632"/>
                  </a:lnTo>
                  <a:lnTo>
                    <a:pt x="647811" y="1295316"/>
                  </a:lnTo>
                  <a:lnTo>
                    <a:pt x="468757" y="1171632"/>
                  </a:lnTo>
                  <a:lnTo>
                    <a:pt x="247439" y="1171626"/>
                  </a:lnTo>
                  <a:lnTo>
                    <a:pt x="179045" y="971493"/>
                  </a:lnTo>
                  <a:lnTo>
                    <a:pt x="-1" y="847797"/>
                  </a:lnTo>
                  <a:lnTo>
                    <a:pt x="68386" y="647658"/>
                  </a:lnTo>
                  <a:close/>
                </a:path>
              </a:pathLst>
            </a:custGeom>
            <a:solidFill>
              <a:schemeClr val="accent1"/>
            </a:solidFill>
            <a:ln w="25400" cap="flat" cmpd="sng">
              <a:solidFill>
                <a:srgbClr val="0850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73" name="Google Shape;273;p12"/>
            <p:cNvSpPr txBox="1"/>
            <p:nvPr/>
          </p:nvSpPr>
          <p:spPr>
            <a:xfrm>
              <a:off x="4629195" y="3939442"/>
              <a:ext cx="1080120"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2400"/>
                <a:buFont typeface="Constantia"/>
                <a:buNone/>
              </a:pPr>
              <a:r>
                <a:rPr lang="en-US" sz="2400" b="1" i="0" u="none" strike="noStrike" cap="none">
                  <a:solidFill>
                    <a:schemeClr val="lt1"/>
                  </a:solidFill>
                  <a:latin typeface="Constantia"/>
                  <a:ea typeface="Constantia"/>
                  <a:cs typeface="Constantia"/>
                  <a:sym typeface="Constantia"/>
                </a:rPr>
                <a:t>26h</a:t>
              </a:r>
              <a:endParaRPr sz="1400" b="0" i="0" u="none" strike="noStrike" cap="none">
                <a:solidFill>
                  <a:srgbClr val="000000"/>
                </a:solidFill>
                <a:latin typeface="Arial"/>
                <a:ea typeface="Arial"/>
                <a:cs typeface="Arial"/>
                <a:sym typeface="Arial"/>
              </a:endParaRPr>
            </a:p>
          </p:txBody>
        </p:sp>
        <p:sp>
          <p:nvSpPr>
            <p:cNvPr id="274" name="Google Shape;274;p12"/>
            <p:cNvSpPr txBox="1"/>
            <p:nvPr/>
          </p:nvSpPr>
          <p:spPr>
            <a:xfrm>
              <a:off x="4665762" y="2204864"/>
              <a:ext cx="1152128"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800"/>
                <a:buFont typeface="Constantia"/>
                <a:buNone/>
              </a:pPr>
              <a:r>
                <a:rPr lang="en-US" sz="1800" b="1" i="0" u="none" strike="noStrike" cap="none">
                  <a:solidFill>
                    <a:schemeClr val="dk1"/>
                  </a:solidFill>
                  <a:latin typeface="Constantia"/>
                  <a:ea typeface="Constantia"/>
                  <a:cs typeface="Constantia"/>
                  <a:sym typeface="Constantia"/>
                </a:rPr>
                <a:t>Français</a:t>
              </a:r>
              <a:endParaRPr sz="1400" b="0" i="0" u="none" strike="noStrike" cap="none">
                <a:solidFill>
                  <a:srgbClr val="000000"/>
                </a:solidFill>
                <a:latin typeface="Arial"/>
                <a:ea typeface="Arial"/>
                <a:cs typeface="Arial"/>
                <a:sym typeface="Arial"/>
              </a:endParaRPr>
            </a:p>
          </p:txBody>
        </p:sp>
        <p:sp>
          <p:nvSpPr>
            <p:cNvPr id="275" name="Google Shape;275;p12"/>
            <p:cNvSpPr txBox="1"/>
            <p:nvPr/>
          </p:nvSpPr>
          <p:spPr>
            <a:xfrm>
              <a:off x="5874882" y="2254107"/>
              <a:ext cx="1326696" cy="83090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onstantia"/>
                <a:buNone/>
              </a:pPr>
              <a:r>
                <a:rPr lang="en-US" sz="1600" b="1" i="0" u="none" strike="noStrike" cap="none">
                  <a:solidFill>
                    <a:schemeClr val="dk1"/>
                  </a:solidFill>
                  <a:latin typeface="Constantia"/>
                  <a:ea typeface="Constantia"/>
                  <a:cs typeface="Constantia"/>
                  <a:sym typeface="Constantia"/>
                </a:rPr>
                <a:t>Histoire-Géographie + EMC</a:t>
              </a:r>
              <a:endParaRPr sz="1600" b="0" i="0" u="none" strike="noStrike" cap="none">
                <a:solidFill>
                  <a:srgbClr val="000000"/>
                </a:solidFill>
                <a:latin typeface="Arial"/>
                <a:ea typeface="Arial"/>
                <a:cs typeface="Arial"/>
                <a:sym typeface="Arial"/>
              </a:endParaRPr>
            </a:p>
          </p:txBody>
        </p:sp>
        <p:sp>
          <p:nvSpPr>
            <p:cNvPr id="276" name="Google Shape;276;p12"/>
            <p:cNvSpPr txBox="1"/>
            <p:nvPr/>
          </p:nvSpPr>
          <p:spPr>
            <a:xfrm>
              <a:off x="6642415" y="3212976"/>
              <a:ext cx="1263707"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onstantia"/>
                <a:buNone/>
              </a:pPr>
              <a:r>
                <a:rPr lang="en-US" sz="1800" b="1" i="0" u="none" strike="noStrike" cap="none">
                  <a:solidFill>
                    <a:schemeClr val="dk1"/>
                  </a:solidFill>
                  <a:latin typeface="Constantia"/>
                  <a:ea typeface="Constantia"/>
                  <a:cs typeface="Constantia"/>
                  <a:sym typeface="Constantia"/>
                </a:rPr>
                <a:t>Langues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onstantia"/>
                <a:buNone/>
              </a:pPr>
              <a:r>
                <a:rPr lang="en-US" sz="1800" b="1" i="0" u="none" strike="noStrike" cap="none">
                  <a:solidFill>
                    <a:schemeClr val="dk1"/>
                  </a:solidFill>
                  <a:latin typeface="Constantia"/>
                  <a:ea typeface="Constantia"/>
                  <a:cs typeface="Constantia"/>
                  <a:sym typeface="Constantia"/>
                </a:rPr>
                <a:t>LVA et LVB</a:t>
              </a:r>
              <a:endParaRPr sz="1400" b="0" i="0" u="none" strike="noStrike" cap="none">
                <a:solidFill>
                  <a:srgbClr val="000000"/>
                </a:solidFill>
                <a:latin typeface="Arial"/>
                <a:ea typeface="Arial"/>
                <a:cs typeface="Arial"/>
                <a:sym typeface="Arial"/>
              </a:endParaRPr>
            </a:p>
          </p:txBody>
        </p:sp>
        <p:sp>
          <p:nvSpPr>
            <p:cNvPr id="277" name="Google Shape;277;p12"/>
            <p:cNvSpPr txBox="1"/>
            <p:nvPr/>
          </p:nvSpPr>
          <p:spPr>
            <a:xfrm>
              <a:off x="6465426" y="4149586"/>
              <a:ext cx="1789419" cy="92227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89CA3"/>
                </a:buClr>
                <a:buSzPts val="1800"/>
                <a:buFont typeface="Constantia"/>
                <a:buNone/>
              </a:pPr>
              <a:r>
                <a:rPr lang="en-US" sz="1800" b="1" i="0" u="none" strike="noStrike" cap="none">
                  <a:solidFill>
                    <a:srgbClr val="7030A0"/>
                  </a:solidFill>
                  <a:latin typeface="Constantia"/>
                  <a:ea typeface="Constantia"/>
                  <a:cs typeface="Constantia"/>
                  <a:sym typeface="Constantia"/>
                </a:rPr>
                <a:t>Sciences Economiques </a:t>
              </a:r>
              <a:endParaRPr sz="1400" b="0" i="0" u="none" strike="noStrike" cap="none">
                <a:solidFill>
                  <a:srgbClr val="7030A0"/>
                </a:solidFill>
                <a:latin typeface="Arial"/>
                <a:ea typeface="Arial"/>
                <a:cs typeface="Arial"/>
                <a:sym typeface="Arial"/>
              </a:endParaRPr>
            </a:p>
            <a:p>
              <a:pPr marL="0" marR="0" lvl="0" indent="0" algn="l" rtl="0">
                <a:lnSpc>
                  <a:spcPct val="100000"/>
                </a:lnSpc>
                <a:spcBef>
                  <a:spcPts val="0"/>
                </a:spcBef>
                <a:spcAft>
                  <a:spcPts val="0"/>
                </a:spcAft>
                <a:buClr>
                  <a:srgbClr val="089CA3"/>
                </a:buClr>
                <a:buSzPts val="1800"/>
                <a:buFont typeface="Constantia"/>
                <a:buNone/>
              </a:pPr>
              <a:r>
                <a:rPr lang="en-US" sz="1800" b="1" i="0" u="none" strike="noStrike" cap="none">
                  <a:solidFill>
                    <a:srgbClr val="7030A0"/>
                  </a:solidFill>
                  <a:latin typeface="Constantia"/>
                  <a:ea typeface="Constantia"/>
                  <a:cs typeface="Constantia"/>
                  <a:sym typeface="Constantia"/>
                </a:rPr>
                <a:t>et Sociales</a:t>
              </a:r>
              <a:endParaRPr sz="1400" b="0" i="0" u="none" strike="noStrike" cap="none">
                <a:solidFill>
                  <a:srgbClr val="7030A0"/>
                </a:solidFill>
                <a:latin typeface="Arial"/>
                <a:ea typeface="Arial"/>
                <a:cs typeface="Arial"/>
                <a:sym typeface="Arial"/>
              </a:endParaRPr>
            </a:p>
          </p:txBody>
        </p:sp>
        <p:sp>
          <p:nvSpPr>
            <p:cNvPr id="278" name="Google Shape;278;p12"/>
            <p:cNvSpPr txBox="1"/>
            <p:nvPr/>
          </p:nvSpPr>
          <p:spPr>
            <a:xfrm>
              <a:off x="3308369" y="2523977"/>
              <a:ext cx="1569616" cy="30771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600"/>
                <a:buFont typeface="Constantia"/>
                <a:buNone/>
              </a:pPr>
              <a:r>
                <a:rPr lang="en-US" sz="1400" b="1" i="0" u="none" strike="noStrike" cap="none">
                  <a:solidFill>
                    <a:schemeClr val="dk1"/>
                  </a:solidFill>
                  <a:latin typeface="Constantia"/>
                  <a:ea typeface="Constantia"/>
                  <a:cs typeface="Constantia"/>
                  <a:sym typeface="Constantia"/>
                </a:rPr>
                <a:t>Mathématiques</a:t>
              </a:r>
              <a:endParaRPr sz="1400" b="0" i="0" u="none" strike="noStrike" cap="none">
                <a:solidFill>
                  <a:srgbClr val="000000"/>
                </a:solidFill>
                <a:latin typeface="Arial"/>
                <a:ea typeface="Arial"/>
                <a:cs typeface="Arial"/>
                <a:sym typeface="Arial"/>
              </a:endParaRPr>
            </a:p>
          </p:txBody>
        </p:sp>
        <p:sp>
          <p:nvSpPr>
            <p:cNvPr id="279" name="Google Shape;279;p12"/>
            <p:cNvSpPr txBox="1"/>
            <p:nvPr/>
          </p:nvSpPr>
          <p:spPr>
            <a:xfrm>
              <a:off x="2577530" y="3212976"/>
              <a:ext cx="1480448"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800"/>
                <a:buFont typeface="Constantia"/>
                <a:buNone/>
              </a:pPr>
              <a:r>
                <a:rPr lang="en-US" sz="1800" b="1" i="0" u="none" strike="noStrike" cap="none">
                  <a:solidFill>
                    <a:schemeClr val="dk1"/>
                  </a:solidFill>
                  <a:latin typeface="Constantia"/>
                  <a:ea typeface="Constantia"/>
                  <a:cs typeface="Constantia"/>
                  <a:sym typeface="Constantia"/>
                </a:rPr>
                <a:t>Physique-Chimie</a:t>
              </a:r>
              <a:endParaRPr sz="1400" b="0" i="0" u="none" strike="noStrike" cap="none">
                <a:solidFill>
                  <a:srgbClr val="000000"/>
                </a:solidFill>
                <a:latin typeface="Arial"/>
                <a:ea typeface="Arial"/>
                <a:cs typeface="Arial"/>
                <a:sym typeface="Arial"/>
              </a:endParaRPr>
            </a:p>
          </p:txBody>
        </p:sp>
        <p:sp>
          <p:nvSpPr>
            <p:cNvPr id="280" name="Google Shape;280;p12"/>
            <p:cNvSpPr txBox="1"/>
            <p:nvPr/>
          </p:nvSpPr>
          <p:spPr>
            <a:xfrm>
              <a:off x="2577530" y="4293096"/>
              <a:ext cx="1518253"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600"/>
                <a:buFont typeface="Constantia"/>
                <a:buNone/>
              </a:pPr>
              <a:r>
                <a:rPr lang="en-US" sz="1600" b="1" i="0" u="none" strike="noStrike" cap="none">
                  <a:solidFill>
                    <a:schemeClr val="dk1"/>
                  </a:solidFill>
                  <a:latin typeface="Constantia"/>
                  <a:ea typeface="Constantia"/>
                  <a:cs typeface="Constantia"/>
                  <a:sym typeface="Constantia"/>
                </a:rPr>
                <a:t>Sciences de la Vie et de la Terre</a:t>
              </a:r>
              <a:endParaRPr sz="1400" b="0" i="0" u="none" strike="noStrike" cap="none">
                <a:solidFill>
                  <a:srgbClr val="000000"/>
                </a:solidFill>
                <a:latin typeface="Arial"/>
                <a:ea typeface="Arial"/>
                <a:cs typeface="Arial"/>
                <a:sym typeface="Arial"/>
              </a:endParaRPr>
            </a:p>
          </p:txBody>
        </p:sp>
        <p:sp>
          <p:nvSpPr>
            <p:cNvPr id="281" name="Google Shape;281;p12"/>
            <p:cNvSpPr txBox="1"/>
            <p:nvPr/>
          </p:nvSpPr>
          <p:spPr>
            <a:xfrm>
              <a:off x="3369270" y="5157584"/>
              <a:ext cx="1838640" cy="78473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89CA3"/>
                </a:buClr>
                <a:buSzPts val="1600"/>
                <a:buFont typeface="Constantia"/>
                <a:buNone/>
              </a:pPr>
              <a:r>
                <a:rPr lang="en-US" sz="1500" b="1" i="0" u="none" strike="noStrike" cap="none">
                  <a:solidFill>
                    <a:srgbClr val="7030A0"/>
                  </a:solidFill>
                  <a:latin typeface="Constantia"/>
                  <a:ea typeface="Constantia"/>
                  <a:cs typeface="Constantia"/>
                  <a:sym typeface="Constantia"/>
                </a:rPr>
                <a:t>Sciences Informatiques</a:t>
              </a:r>
              <a:endParaRPr sz="1500" b="0" i="0" u="none" strike="noStrike" cap="none">
                <a:solidFill>
                  <a:srgbClr val="7030A0"/>
                </a:solidFill>
                <a:latin typeface="Arial"/>
                <a:ea typeface="Arial"/>
                <a:cs typeface="Arial"/>
                <a:sym typeface="Arial"/>
              </a:endParaRPr>
            </a:p>
            <a:p>
              <a:pPr marL="0" marR="0" lvl="0" indent="0" algn="l" rtl="0">
                <a:lnSpc>
                  <a:spcPct val="100000"/>
                </a:lnSpc>
                <a:spcBef>
                  <a:spcPts val="0"/>
                </a:spcBef>
                <a:spcAft>
                  <a:spcPts val="0"/>
                </a:spcAft>
                <a:buClr>
                  <a:srgbClr val="089CA3"/>
                </a:buClr>
                <a:buSzPts val="1600"/>
                <a:buFont typeface="Constantia"/>
                <a:buNone/>
              </a:pPr>
              <a:r>
                <a:rPr lang="en-US" sz="1500" b="1" i="0" u="none" strike="noStrike" cap="none">
                  <a:solidFill>
                    <a:srgbClr val="7030A0"/>
                  </a:solidFill>
                  <a:latin typeface="Constantia"/>
                  <a:ea typeface="Constantia"/>
                  <a:cs typeface="Constantia"/>
                  <a:sym typeface="Constantia"/>
                </a:rPr>
                <a:t>et Technologie</a:t>
              </a:r>
              <a:endParaRPr sz="1500" b="0" i="0" u="none" strike="noStrike" cap="none">
                <a:solidFill>
                  <a:srgbClr val="7030A0"/>
                </a:solidFill>
                <a:latin typeface="Arial"/>
                <a:ea typeface="Arial"/>
                <a:cs typeface="Arial"/>
                <a:sym typeface="Arial"/>
              </a:endParaRPr>
            </a:p>
          </p:txBody>
        </p:sp>
        <p:sp>
          <p:nvSpPr>
            <p:cNvPr id="282" name="Google Shape;282;p12"/>
            <p:cNvSpPr txBox="1"/>
            <p:nvPr/>
          </p:nvSpPr>
          <p:spPr>
            <a:xfrm>
              <a:off x="4881786" y="5661248"/>
              <a:ext cx="795541"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onstantia"/>
                <a:buNone/>
              </a:pPr>
              <a:r>
                <a:rPr lang="en-US" sz="1800" b="1" i="0" u="none" strike="noStrike" cap="none">
                  <a:solidFill>
                    <a:schemeClr val="dk1"/>
                  </a:solidFill>
                  <a:latin typeface="Constantia"/>
                  <a:ea typeface="Constantia"/>
                  <a:cs typeface="Constantia"/>
                  <a:sym typeface="Constantia"/>
                </a:rPr>
                <a:t>E.P.S.</a:t>
              </a:r>
              <a:endParaRPr sz="1400" b="0" i="0" u="none" strike="noStrike" cap="none">
                <a:solidFill>
                  <a:srgbClr val="000000"/>
                </a:solidFill>
                <a:latin typeface="Arial"/>
                <a:ea typeface="Arial"/>
                <a:cs typeface="Arial"/>
                <a:sym typeface="Arial"/>
              </a:endParaRPr>
            </a:p>
          </p:txBody>
        </p:sp>
        <p:sp>
          <p:nvSpPr>
            <p:cNvPr id="283" name="Google Shape;283;p12"/>
            <p:cNvSpPr txBox="1"/>
            <p:nvPr/>
          </p:nvSpPr>
          <p:spPr>
            <a:xfrm>
              <a:off x="4953867" y="3068569"/>
              <a:ext cx="576361" cy="36986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55A839"/>
                </a:buClr>
                <a:buSzPts val="1800"/>
                <a:buFont typeface="Constantia"/>
                <a:buNone/>
              </a:pPr>
              <a:r>
                <a:rPr lang="en-US" sz="1800" b="0" i="0" u="none" strike="noStrike" cap="none">
                  <a:solidFill>
                    <a:schemeClr val="dk1"/>
                  </a:solidFill>
                  <a:latin typeface="Constantia"/>
                  <a:ea typeface="Constantia"/>
                  <a:cs typeface="Constantia"/>
                  <a:sym typeface="Constantia"/>
                </a:rPr>
                <a:t>4h</a:t>
              </a:r>
              <a:endParaRPr sz="1400" b="0" i="0" u="none" strike="noStrike" cap="none">
                <a:solidFill>
                  <a:schemeClr val="dk1"/>
                </a:solidFill>
                <a:latin typeface="Arial"/>
                <a:ea typeface="Arial"/>
                <a:cs typeface="Arial"/>
                <a:sym typeface="Arial"/>
              </a:endParaRPr>
            </a:p>
          </p:txBody>
        </p:sp>
        <p:sp>
          <p:nvSpPr>
            <p:cNvPr id="284" name="Google Shape;284;p12"/>
            <p:cNvSpPr txBox="1"/>
            <p:nvPr/>
          </p:nvSpPr>
          <p:spPr>
            <a:xfrm>
              <a:off x="5457190" y="3284455"/>
              <a:ext cx="792299" cy="3698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55A839"/>
                </a:buClr>
                <a:buSzPts val="1800"/>
                <a:buFont typeface="Constantia"/>
                <a:buNone/>
              </a:pPr>
              <a:r>
                <a:rPr lang="en-US" sz="1800" b="0" i="0" u="none" strike="noStrike" cap="none">
                  <a:solidFill>
                    <a:schemeClr val="dk1"/>
                  </a:solidFill>
                  <a:latin typeface="Constantia"/>
                  <a:ea typeface="Constantia"/>
                  <a:cs typeface="Constantia"/>
                  <a:sym typeface="Constantia"/>
                </a:rPr>
                <a:t>3h30</a:t>
              </a:r>
              <a:endParaRPr sz="1400" b="0" i="0" u="none" strike="noStrike" cap="none">
                <a:solidFill>
                  <a:schemeClr val="dk1"/>
                </a:solidFill>
                <a:latin typeface="Arial"/>
                <a:ea typeface="Arial"/>
                <a:cs typeface="Arial"/>
                <a:sym typeface="Arial"/>
              </a:endParaRPr>
            </a:p>
          </p:txBody>
        </p:sp>
        <p:sp>
          <p:nvSpPr>
            <p:cNvPr id="285" name="Google Shape;285;p12"/>
            <p:cNvSpPr txBox="1"/>
            <p:nvPr/>
          </p:nvSpPr>
          <p:spPr>
            <a:xfrm>
              <a:off x="5817615" y="3717814"/>
              <a:ext cx="720849" cy="36827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55A839"/>
                </a:buClr>
                <a:buSzPts val="1800"/>
                <a:buFont typeface="Constantia"/>
                <a:buNone/>
              </a:pPr>
              <a:r>
                <a:rPr lang="en-US" sz="1800" b="0" i="0" u="none" strike="noStrike" cap="none">
                  <a:solidFill>
                    <a:schemeClr val="dk1"/>
                  </a:solidFill>
                  <a:latin typeface="Constantia"/>
                  <a:ea typeface="Constantia"/>
                  <a:cs typeface="Constantia"/>
                  <a:sym typeface="Constantia"/>
                </a:rPr>
                <a:t>5h30</a:t>
              </a:r>
              <a:endParaRPr sz="1400" b="0" i="0" u="none" strike="noStrike" cap="none">
                <a:solidFill>
                  <a:schemeClr val="dk1"/>
                </a:solidFill>
                <a:latin typeface="Arial"/>
                <a:ea typeface="Arial"/>
                <a:cs typeface="Arial"/>
                <a:sym typeface="Arial"/>
              </a:endParaRPr>
            </a:p>
          </p:txBody>
        </p:sp>
        <p:sp>
          <p:nvSpPr>
            <p:cNvPr id="286" name="Google Shape;286;p12"/>
            <p:cNvSpPr txBox="1"/>
            <p:nvPr/>
          </p:nvSpPr>
          <p:spPr>
            <a:xfrm>
              <a:off x="5817615" y="4221019"/>
              <a:ext cx="792298" cy="3698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89CA3"/>
                </a:buClr>
                <a:buSzPts val="1800"/>
                <a:buFont typeface="Constantia"/>
                <a:buNone/>
              </a:pPr>
              <a:r>
                <a:rPr lang="en-US" sz="1800" b="1" i="0" u="none" strike="noStrike" cap="none">
                  <a:solidFill>
                    <a:schemeClr val="dk1"/>
                  </a:solidFill>
                  <a:latin typeface="Constantia"/>
                  <a:ea typeface="Constantia"/>
                  <a:cs typeface="Constantia"/>
                  <a:sym typeface="Constantia"/>
                </a:rPr>
                <a:t>1h30</a:t>
              </a:r>
              <a:endParaRPr sz="1400" b="0" i="0" u="none" strike="noStrike" cap="none">
                <a:solidFill>
                  <a:schemeClr val="dk1"/>
                </a:solidFill>
                <a:latin typeface="Arial"/>
                <a:ea typeface="Arial"/>
                <a:cs typeface="Arial"/>
                <a:sym typeface="Arial"/>
              </a:endParaRPr>
            </a:p>
          </p:txBody>
        </p:sp>
        <p:sp>
          <p:nvSpPr>
            <p:cNvPr id="287" name="Google Shape;287;p12"/>
            <p:cNvSpPr txBox="1"/>
            <p:nvPr/>
          </p:nvSpPr>
          <p:spPr>
            <a:xfrm>
              <a:off x="4306056" y="3284455"/>
              <a:ext cx="719260" cy="36986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55A839"/>
                </a:buClr>
                <a:buSzPts val="1800"/>
                <a:buFont typeface="Constantia"/>
                <a:buNone/>
              </a:pPr>
              <a:r>
                <a:rPr lang="en-US" sz="1800" b="0" i="0" u="none" strike="noStrike" cap="none">
                  <a:solidFill>
                    <a:schemeClr val="dk1"/>
                  </a:solidFill>
                  <a:latin typeface="Constantia"/>
                  <a:ea typeface="Constantia"/>
                  <a:cs typeface="Constantia"/>
                  <a:sym typeface="Constantia"/>
                </a:rPr>
                <a:t>4h</a:t>
              </a:r>
              <a:endParaRPr sz="1400" b="0" i="0" u="none" strike="noStrike" cap="none">
                <a:solidFill>
                  <a:schemeClr val="dk1"/>
                </a:solidFill>
                <a:latin typeface="Arial"/>
                <a:ea typeface="Arial"/>
                <a:cs typeface="Arial"/>
                <a:sym typeface="Arial"/>
              </a:endParaRPr>
            </a:p>
          </p:txBody>
        </p:sp>
        <p:sp>
          <p:nvSpPr>
            <p:cNvPr id="288" name="Google Shape;288;p12"/>
            <p:cNvSpPr txBox="1"/>
            <p:nvPr/>
          </p:nvSpPr>
          <p:spPr>
            <a:xfrm>
              <a:off x="4017081" y="3717814"/>
              <a:ext cx="720849" cy="36827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55A839"/>
                </a:buClr>
                <a:buSzPts val="1800"/>
                <a:buFont typeface="Constantia"/>
                <a:buNone/>
              </a:pPr>
              <a:r>
                <a:rPr lang="en-US" sz="1800" b="0" i="0" u="none" strike="noStrike" cap="none">
                  <a:solidFill>
                    <a:schemeClr val="dk1"/>
                  </a:solidFill>
                  <a:latin typeface="Constantia"/>
                  <a:ea typeface="Constantia"/>
                  <a:cs typeface="Constantia"/>
                  <a:sym typeface="Constantia"/>
                </a:rPr>
                <a:t>3h</a:t>
              </a:r>
              <a:endParaRPr sz="1400" b="0" i="0" u="none" strike="noStrike" cap="none">
                <a:solidFill>
                  <a:schemeClr val="dk1"/>
                </a:solidFill>
                <a:latin typeface="Arial"/>
                <a:ea typeface="Arial"/>
                <a:cs typeface="Arial"/>
                <a:sym typeface="Arial"/>
              </a:endParaRPr>
            </a:p>
          </p:txBody>
        </p:sp>
        <p:sp>
          <p:nvSpPr>
            <p:cNvPr id="289" name="Google Shape;289;p12"/>
            <p:cNvSpPr txBox="1"/>
            <p:nvPr/>
          </p:nvSpPr>
          <p:spPr>
            <a:xfrm>
              <a:off x="3945631" y="4292452"/>
              <a:ext cx="792299" cy="3698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55A839"/>
                </a:buClr>
                <a:buSzPts val="1800"/>
                <a:buFont typeface="Constantia"/>
                <a:buNone/>
              </a:pPr>
              <a:r>
                <a:rPr lang="en-US" sz="1800" b="0" i="0" u="none" strike="noStrike" cap="none">
                  <a:solidFill>
                    <a:schemeClr val="dk1"/>
                  </a:solidFill>
                  <a:latin typeface="Constantia"/>
                  <a:ea typeface="Constantia"/>
                  <a:cs typeface="Constantia"/>
                  <a:sym typeface="Constantia"/>
                </a:rPr>
                <a:t>1h30</a:t>
              </a:r>
              <a:endParaRPr sz="1400" b="0" i="0" u="none" strike="noStrike" cap="none">
                <a:solidFill>
                  <a:schemeClr val="dk1"/>
                </a:solidFill>
                <a:latin typeface="Arial"/>
                <a:ea typeface="Arial"/>
                <a:cs typeface="Arial"/>
                <a:sym typeface="Arial"/>
              </a:endParaRPr>
            </a:p>
          </p:txBody>
        </p:sp>
        <p:sp>
          <p:nvSpPr>
            <p:cNvPr id="290" name="Google Shape;290;p12"/>
            <p:cNvSpPr txBox="1"/>
            <p:nvPr/>
          </p:nvSpPr>
          <p:spPr>
            <a:xfrm>
              <a:off x="4233018" y="4725812"/>
              <a:ext cx="792298" cy="36827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89CA3"/>
                </a:buClr>
                <a:buSzPts val="1800"/>
                <a:buFont typeface="Constantia"/>
                <a:buNone/>
              </a:pPr>
              <a:r>
                <a:rPr lang="en-US" sz="1800" b="1" i="0" u="none" strike="noStrike" cap="none">
                  <a:solidFill>
                    <a:schemeClr val="dk1"/>
                  </a:solidFill>
                  <a:latin typeface="Constantia"/>
                  <a:ea typeface="Constantia"/>
                  <a:cs typeface="Constantia"/>
                  <a:sym typeface="Constantia"/>
                </a:rPr>
                <a:t>1h30</a:t>
              </a:r>
              <a:endParaRPr sz="1400" b="0" i="0" u="none" strike="noStrike" cap="none">
                <a:solidFill>
                  <a:schemeClr val="dk1"/>
                </a:solidFill>
                <a:latin typeface="Arial"/>
                <a:ea typeface="Arial"/>
                <a:cs typeface="Arial"/>
                <a:sym typeface="Arial"/>
              </a:endParaRPr>
            </a:p>
          </p:txBody>
        </p:sp>
        <p:sp>
          <p:nvSpPr>
            <p:cNvPr id="291" name="Google Shape;291;p12"/>
            <p:cNvSpPr txBox="1"/>
            <p:nvPr/>
          </p:nvSpPr>
          <p:spPr>
            <a:xfrm>
              <a:off x="4953867" y="4868677"/>
              <a:ext cx="503323" cy="3698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55A839"/>
                </a:buClr>
                <a:buSzPts val="1800"/>
                <a:buFont typeface="Constantia"/>
                <a:buNone/>
              </a:pPr>
              <a:r>
                <a:rPr lang="en-US" sz="1800" b="0" i="0" u="none" strike="noStrike" cap="none">
                  <a:solidFill>
                    <a:schemeClr val="dk1"/>
                  </a:solidFill>
                  <a:latin typeface="Constantia"/>
                  <a:ea typeface="Constantia"/>
                  <a:cs typeface="Constantia"/>
                  <a:sym typeface="Constantia"/>
                </a:rPr>
                <a:t>2h</a:t>
              </a:r>
              <a:endParaRPr sz="1400" b="0" i="0" u="none" strike="noStrike" cap="none">
                <a:solidFill>
                  <a:schemeClr val="dk1"/>
                </a:solidFill>
                <a:latin typeface="Arial"/>
                <a:ea typeface="Arial"/>
                <a:cs typeface="Arial"/>
                <a:sym typeface="Arial"/>
              </a:endParaRPr>
            </a:p>
          </p:txBody>
        </p:sp>
        <p:sp>
          <p:nvSpPr>
            <p:cNvPr id="292" name="Google Shape;292;p12"/>
            <p:cNvSpPr txBox="1"/>
            <p:nvPr/>
          </p:nvSpPr>
          <p:spPr>
            <a:xfrm>
              <a:off x="5651929" y="5328394"/>
              <a:ext cx="1584597" cy="30771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10CF9B"/>
                </a:buClr>
                <a:buSzPts val="1400"/>
                <a:buFont typeface="Constantia"/>
                <a:buNone/>
              </a:pPr>
              <a:r>
                <a:rPr lang="en-US" sz="1400" b="1" i="0" u="none" strike="noStrike" cap="none">
                  <a:solidFill>
                    <a:srgbClr val="FF0000"/>
                  </a:solidFill>
                  <a:latin typeface="Constantia"/>
                  <a:ea typeface="Constantia"/>
                  <a:cs typeface="Constantia"/>
                  <a:sym typeface="Constantia"/>
                </a:rPr>
                <a:t>AP Orientation </a:t>
              </a:r>
              <a:endParaRPr sz="1400" b="0" i="0" u="none" strike="noStrike" cap="none">
                <a:solidFill>
                  <a:srgbClr val="FF0000"/>
                </a:solidFill>
                <a:latin typeface="Arial"/>
                <a:ea typeface="Arial"/>
                <a:cs typeface="Arial"/>
                <a:sym typeface="Arial"/>
              </a:endParaRPr>
            </a:p>
          </p:txBody>
        </p:sp>
        <p:sp>
          <p:nvSpPr>
            <p:cNvPr id="293" name="Google Shape;293;p12"/>
            <p:cNvSpPr/>
            <p:nvPr/>
          </p:nvSpPr>
          <p:spPr>
            <a:xfrm>
              <a:off x="3945631" y="2925704"/>
              <a:ext cx="2519795" cy="2447766"/>
            </a:xfrm>
            <a:custGeom>
              <a:avLst/>
              <a:gdLst/>
              <a:ahLst/>
              <a:cxnLst/>
              <a:rect l="l" t="t" r="r" b="b"/>
              <a:pathLst>
                <a:path w="2519795" h="2447766" extrusionOk="0">
                  <a:moveTo>
                    <a:pt x="-2" y="845679"/>
                  </a:moveTo>
                  <a:lnTo>
                    <a:pt x="348216" y="611930"/>
                  </a:lnTo>
                  <a:lnTo>
                    <a:pt x="481233" y="233737"/>
                  </a:lnTo>
                  <a:lnTo>
                    <a:pt x="911664" y="233726"/>
                  </a:lnTo>
                  <a:lnTo>
                    <a:pt x="1259898" y="0"/>
                  </a:lnTo>
                  <a:lnTo>
                    <a:pt x="1608131" y="233726"/>
                  </a:lnTo>
                  <a:lnTo>
                    <a:pt x="2038562" y="233737"/>
                  </a:lnTo>
                  <a:lnTo>
                    <a:pt x="2171579" y="611930"/>
                  </a:lnTo>
                  <a:lnTo>
                    <a:pt x="2519797" y="845679"/>
                  </a:lnTo>
                  <a:lnTo>
                    <a:pt x="2386794" y="1223883"/>
                  </a:lnTo>
                  <a:lnTo>
                    <a:pt x="2519797" y="1602087"/>
                  </a:lnTo>
                  <a:lnTo>
                    <a:pt x="2171579" y="1835836"/>
                  </a:lnTo>
                  <a:lnTo>
                    <a:pt x="2038562" y="2214029"/>
                  </a:lnTo>
                  <a:lnTo>
                    <a:pt x="1608131" y="2214040"/>
                  </a:lnTo>
                  <a:lnTo>
                    <a:pt x="1259898" y="2447766"/>
                  </a:lnTo>
                  <a:lnTo>
                    <a:pt x="911664" y="2214040"/>
                  </a:lnTo>
                  <a:lnTo>
                    <a:pt x="481233" y="2214029"/>
                  </a:lnTo>
                  <a:lnTo>
                    <a:pt x="348216" y="1835836"/>
                  </a:lnTo>
                  <a:lnTo>
                    <a:pt x="-2" y="1602087"/>
                  </a:lnTo>
                  <a:lnTo>
                    <a:pt x="133001" y="1223883"/>
                  </a:lnTo>
                  <a:close/>
                </a:path>
              </a:pathLst>
            </a:custGeom>
            <a:noFill/>
            <a:ln w="25400" cap="flat" cmpd="sng">
              <a:solidFill>
                <a:srgbClr val="0850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94" name="Google Shape;294;p12"/>
            <p:cNvSpPr txBox="1"/>
            <p:nvPr/>
          </p:nvSpPr>
          <p:spPr>
            <a:xfrm>
              <a:off x="5530228" y="4725812"/>
              <a:ext cx="576362" cy="36827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C9B74"/>
                </a:buClr>
                <a:buSzPts val="1800"/>
                <a:buFont typeface="Constantia"/>
                <a:buNone/>
              </a:pPr>
              <a:r>
                <a:rPr lang="en-US" sz="1800" b="0" i="0" u="none" strike="noStrike" cap="none">
                  <a:solidFill>
                    <a:schemeClr val="dk1"/>
                  </a:solidFill>
                  <a:latin typeface="Constantia"/>
                  <a:ea typeface="Constantia"/>
                  <a:cs typeface="Constantia"/>
                  <a:sym typeface="Constantia"/>
                </a:rPr>
                <a:t>54h</a:t>
              </a:r>
              <a:endParaRPr sz="1400" b="0" i="0" u="none" strike="noStrike" cap="none">
                <a:solidFill>
                  <a:schemeClr val="dk1"/>
                </a:solidFill>
                <a:latin typeface="Arial"/>
                <a:ea typeface="Arial"/>
                <a:cs typeface="Arial"/>
                <a:sym typeface="Arial"/>
              </a:endParaRPr>
            </a:p>
          </p:txBody>
        </p:sp>
      </p:grpSp>
      <p:sp>
        <p:nvSpPr>
          <p:cNvPr id="295" name="Google Shape;295;p12"/>
          <p:cNvSpPr txBox="1"/>
          <p:nvPr/>
        </p:nvSpPr>
        <p:spPr>
          <a:xfrm>
            <a:off x="7402512" y="1989137"/>
            <a:ext cx="2016125" cy="1200150"/>
          </a:xfrm>
          <a:prstGeom prst="rect">
            <a:avLst/>
          </a:prstGeom>
          <a:noFill/>
          <a:ln>
            <a:noFill/>
          </a:ln>
          <a:effectLst>
            <a:outerShdw blurRad="63500" dist="38100" dir="5400000">
              <a:srgbClr val="343F11">
                <a:alpha val="47450"/>
              </a:srgbClr>
            </a:outerShdw>
          </a:effectLst>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1800"/>
              <a:buFont typeface="Constantia"/>
              <a:buNone/>
            </a:pPr>
            <a:r>
              <a:rPr lang="en-US" sz="1800" b="1" i="0" u="none" strike="noStrike" cap="none">
                <a:solidFill>
                  <a:schemeClr val="lt1"/>
                </a:solidFill>
                <a:latin typeface="Constantia"/>
                <a:ea typeface="Constantia"/>
                <a:cs typeface="Constantia"/>
                <a:sym typeface="Constantia"/>
              </a:rPr>
              <a:t>+ Possibilité d’avoir des Enseignements Optionnels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13"/>
          <p:cNvSpPr txBox="1">
            <a:spLocks noGrp="1"/>
          </p:cNvSpPr>
          <p:nvPr>
            <p:ph type="title"/>
          </p:nvPr>
        </p:nvSpPr>
        <p:spPr>
          <a:xfrm>
            <a:off x="1381125" y="0"/>
            <a:ext cx="9907587" cy="882650"/>
          </a:xfrm>
          <a:prstGeom prst="rect">
            <a:avLst/>
          </a:prstGeom>
          <a:noFill/>
          <a:ln>
            <a:noFill/>
          </a:ln>
        </p:spPr>
        <p:txBody>
          <a:bodyPr spcFirstLastPara="1" wrap="square" lIns="0" tIns="45700" rIns="0" bIns="0" anchor="b" anchorCtr="0">
            <a:normAutofit/>
          </a:bodyPr>
          <a:lstStyle/>
          <a:p>
            <a:pPr marL="0" lvl="0" indent="0" algn="l" rtl="0">
              <a:lnSpc>
                <a:spcPct val="100000"/>
              </a:lnSpc>
              <a:spcBef>
                <a:spcPts val="0"/>
              </a:spcBef>
              <a:spcAft>
                <a:spcPts val="0"/>
              </a:spcAft>
              <a:buClr>
                <a:srgbClr val="0B5395"/>
              </a:buClr>
              <a:buSzPts val="3200"/>
              <a:buFont typeface="Century Gothic"/>
              <a:buNone/>
            </a:pPr>
            <a:r>
              <a:rPr lang="en-US" sz="3200" b="1" i="0" u="none">
                <a:solidFill>
                  <a:schemeClr val="lt1"/>
                </a:solidFill>
                <a:highlight>
                  <a:srgbClr val="195F91"/>
                </a:highlight>
                <a:latin typeface="Century Gothic"/>
                <a:ea typeface="Century Gothic"/>
                <a:cs typeface="Century Gothic"/>
                <a:sym typeface="Century Gothic"/>
              </a:rPr>
              <a:t>LA 2</a:t>
            </a:r>
            <a:r>
              <a:rPr lang="en-US" sz="3200" b="1" i="0" u="none" baseline="30000">
                <a:solidFill>
                  <a:schemeClr val="lt1"/>
                </a:solidFill>
                <a:highlight>
                  <a:srgbClr val="195F91"/>
                </a:highlight>
                <a:latin typeface="Century Gothic"/>
                <a:ea typeface="Century Gothic"/>
                <a:cs typeface="Century Gothic"/>
                <a:sym typeface="Century Gothic"/>
              </a:rPr>
              <a:t>NDE</a:t>
            </a:r>
            <a:r>
              <a:rPr lang="en-US" sz="3200" b="1" i="0" u="none">
                <a:solidFill>
                  <a:schemeClr val="lt1"/>
                </a:solidFill>
                <a:highlight>
                  <a:srgbClr val="195F91"/>
                </a:highlight>
                <a:latin typeface="Century Gothic"/>
                <a:ea typeface="Century Gothic"/>
                <a:cs typeface="Century Gothic"/>
                <a:sym typeface="Century Gothic"/>
              </a:rPr>
              <a:t> GT ENSEIGNEMENTS OPTIONNELS</a:t>
            </a:r>
            <a:endParaRPr>
              <a:solidFill>
                <a:schemeClr val="lt1"/>
              </a:solidFill>
              <a:highlight>
                <a:srgbClr val="195F91"/>
              </a:highlight>
            </a:endParaRPr>
          </a:p>
        </p:txBody>
      </p:sp>
      <p:graphicFrame>
        <p:nvGraphicFramePr>
          <p:cNvPr id="302" name="Google Shape;302;p13"/>
          <p:cNvGraphicFramePr/>
          <p:nvPr/>
        </p:nvGraphicFramePr>
        <p:xfrm>
          <a:off x="417512" y="1039812"/>
          <a:ext cx="9202725" cy="5514773"/>
        </p:xfrm>
        <a:graphic>
          <a:graphicData uri="http://schemas.openxmlformats.org/drawingml/2006/table">
            <a:tbl>
              <a:tblPr>
                <a:noFill/>
                <a:tableStyleId>{82C5F2D5-C74A-48EB-A4EA-BA9A501E4CCD}</a:tableStyleId>
              </a:tblPr>
              <a:tblGrid>
                <a:gridCol w="6937375"/>
                <a:gridCol w="2265350"/>
              </a:tblGrid>
              <a:tr h="457200">
                <a:tc>
                  <a:txBody>
                    <a:bodyPr/>
                    <a:lstStyle/>
                    <a:p>
                      <a:pPr marL="0" marR="0" lvl="0" indent="0" algn="ctr" rtl="0">
                        <a:lnSpc>
                          <a:spcPct val="100000"/>
                        </a:lnSpc>
                        <a:spcBef>
                          <a:spcPts val="0"/>
                        </a:spcBef>
                        <a:spcAft>
                          <a:spcPts val="0"/>
                        </a:spcAft>
                        <a:buClr>
                          <a:srgbClr val="000000"/>
                        </a:buClr>
                        <a:buSzPts val="2400"/>
                        <a:buFont typeface="Arial"/>
                        <a:buNone/>
                      </a:pPr>
                      <a:r>
                        <a:rPr lang="en-US" sz="2400" b="1" u="none" strike="noStrike" cap="none">
                          <a:solidFill>
                            <a:schemeClr val="lt1"/>
                          </a:solidFill>
                          <a:highlight>
                            <a:srgbClr val="E06666"/>
                          </a:highlight>
                          <a:latin typeface="Constantia"/>
                          <a:ea typeface="Constantia"/>
                          <a:cs typeface="Constantia"/>
                          <a:sym typeface="Constantia"/>
                        </a:rPr>
                        <a:t>EN FONCTION DE SON LYCEE DE SECTEUR </a:t>
                      </a:r>
                      <a:r>
                        <a:rPr lang="en-US" sz="2400" b="1" u="none" strike="noStrike" cap="none">
                          <a:solidFill>
                            <a:srgbClr val="C00000"/>
                          </a:solidFill>
                          <a:highlight>
                            <a:srgbClr val="E06666"/>
                          </a:highlight>
                          <a:latin typeface="Constantia"/>
                          <a:ea typeface="Constantia"/>
                          <a:cs typeface="Constantia"/>
                          <a:sym typeface="Constantia"/>
                        </a:rPr>
                        <a:t> </a:t>
                      </a:r>
                      <a:endParaRPr sz="2400" b="1" u="none" strike="noStrike" cap="none">
                        <a:solidFill>
                          <a:srgbClr val="C00000"/>
                        </a:solidFill>
                        <a:highlight>
                          <a:srgbClr val="E06666"/>
                        </a:highlight>
                        <a:latin typeface="Constantia"/>
                        <a:ea typeface="Constantia"/>
                        <a:cs typeface="Constantia"/>
                        <a:sym typeface="Constantia"/>
                      </a:endParaRPr>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HORAIRE </a:t>
                      </a:r>
                      <a:r>
                        <a:rPr lang="en-US" sz="1400" b="1" u="none" strike="noStrike" cap="none"/>
                        <a:t>ÉLÈVE</a:t>
                      </a:r>
                      <a:r>
                        <a:rPr lang="en-US" sz="1400" b="1" i="0" u="none" strike="noStrike" cap="none">
                          <a:solidFill>
                            <a:srgbClr val="000000"/>
                          </a:solidFill>
                          <a:latin typeface="Arial"/>
                          <a:ea typeface="Arial"/>
                          <a:cs typeface="Arial"/>
                          <a:sym typeface="Arial"/>
                        </a:rPr>
                        <a:t> / semaine</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DF3DB"/>
                    </a:solidFill>
                  </a:tcPr>
                </a:tc>
              </a:tr>
              <a:tr h="292100">
                <a:tc>
                  <a:txBody>
                    <a:bodyPr/>
                    <a:lstStyle/>
                    <a:p>
                      <a:pPr marL="0" marR="0" lvl="0" indent="0" algn="l" rtl="0">
                        <a:lnSpc>
                          <a:spcPct val="107000"/>
                        </a:lnSpc>
                        <a:spcBef>
                          <a:spcPts val="0"/>
                        </a:spcBef>
                        <a:spcAft>
                          <a:spcPts val="0"/>
                        </a:spcAft>
                        <a:buClr>
                          <a:schemeClr val="dk1"/>
                        </a:buClr>
                        <a:buSzPts val="1800"/>
                        <a:buFont typeface="Arial"/>
                        <a:buNone/>
                      </a:pPr>
                      <a:r>
                        <a:rPr lang="en-US" sz="1800" b="1" i="0" u="none" strike="noStrike" cap="none">
                          <a:solidFill>
                            <a:schemeClr val="dk1"/>
                          </a:solidFill>
                          <a:latin typeface="Arial"/>
                          <a:ea typeface="Arial"/>
                          <a:cs typeface="Arial"/>
                          <a:sym typeface="Arial"/>
                        </a:rPr>
                        <a:t>1 ENSEIGNEMENT GENERAL au choix parmi :</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45C"/>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1" i="0" u="none" strike="noStrike" cap="none">
                          <a:solidFill>
                            <a:schemeClr val="dk1"/>
                          </a:solidFill>
                          <a:latin typeface="Arial"/>
                          <a:ea typeface="Arial"/>
                          <a:cs typeface="Arial"/>
                          <a:sym typeface="Arial"/>
                        </a:rPr>
                        <a:t> </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0D45C"/>
                    </a:solidFill>
                  </a:tcPr>
                </a:tc>
              </a:tr>
              <a:tr h="246050">
                <a:tc>
                  <a:txBody>
                    <a:bodyPr/>
                    <a:lstStyle/>
                    <a:p>
                      <a:pPr marL="0" marR="0" lvl="0" indent="0" algn="l" rtl="0">
                        <a:lnSpc>
                          <a:spcPct val="107000"/>
                        </a:lnSpc>
                        <a:spcBef>
                          <a:spcPts val="0"/>
                        </a:spcBef>
                        <a:spcAft>
                          <a:spcPts val="0"/>
                        </a:spcAft>
                        <a:buClr>
                          <a:schemeClr val="dk1"/>
                        </a:buClr>
                        <a:buSzPts val="1500"/>
                        <a:buFont typeface="Arial"/>
                        <a:buNone/>
                      </a:pPr>
                      <a:r>
                        <a:rPr lang="en-US" sz="1500" b="1" i="0" u="none" strike="noStrike" cap="none">
                          <a:solidFill>
                            <a:schemeClr val="dk1"/>
                          </a:solidFill>
                          <a:latin typeface="Arial"/>
                          <a:ea typeface="Arial"/>
                          <a:cs typeface="Arial"/>
                          <a:sym typeface="Arial"/>
                        </a:rPr>
                        <a:t>Langues et cultures de l’Antiquité : latin</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3H</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r>
              <a:tr h="244475">
                <a:tc>
                  <a:txBody>
                    <a:bodyPr/>
                    <a:lstStyle/>
                    <a:p>
                      <a:pPr marL="0" marR="0" lvl="0" indent="0" algn="l" rtl="0">
                        <a:lnSpc>
                          <a:spcPct val="107000"/>
                        </a:lnSpc>
                        <a:spcBef>
                          <a:spcPts val="0"/>
                        </a:spcBef>
                        <a:spcAft>
                          <a:spcPts val="0"/>
                        </a:spcAft>
                        <a:buClr>
                          <a:schemeClr val="dk1"/>
                        </a:buClr>
                        <a:buSzPts val="1500"/>
                        <a:buFont typeface="Arial"/>
                        <a:buNone/>
                      </a:pPr>
                      <a:r>
                        <a:rPr lang="en-US" sz="1500" b="1" i="0" u="none" strike="noStrike" cap="none">
                          <a:solidFill>
                            <a:schemeClr val="dk1"/>
                          </a:solidFill>
                          <a:latin typeface="Arial"/>
                          <a:ea typeface="Arial"/>
                          <a:cs typeface="Arial"/>
                          <a:sym typeface="Arial"/>
                        </a:rPr>
                        <a:t>Langues et cultures de l’Antiquité : grec</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3H</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r>
              <a:tr h="244475">
                <a:tc>
                  <a:txBody>
                    <a:bodyPr/>
                    <a:lstStyle/>
                    <a:p>
                      <a:pPr marL="0" marR="0" lvl="0" indent="0" algn="l" rtl="0">
                        <a:lnSpc>
                          <a:spcPct val="107000"/>
                        </a:lnSpc>
                        <a:spcBef>
                          <a:spcPts val="0"/>
                        </a:spcBef>
                        <a:spcAft>
                          <a:spcPts val="0"/>
                        </a:spcAft>
                        <a:buClr>
                          <a:schemeClr val="dk1"/>
                        </a:buClr>
                        <a:buSzPts val="1500"/>
                        <a:buFont typeface="Arial"/>
                        <a:buNone/>
                      </a:pPr>
                      <a:r>
                        <a:rPr lang="en-US" sz="1500" b="1" i="0" u="none" strike="noStrike" cap="none">
                          <a:solidFill>
                            <a:schemeClr val="dk1"/>
                          </a:solidFill>
                        </a:rPr>
                        <a:t>Langue vivante C (langue étrangère…) : hébreux moderne</a:t>
                      </a:r>
                      <a:endParaRPr sz="1400" b="1"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3H</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r>
              <a:tr h="488950">
                <a:tc>
                  <a:txBody>
                    <a:bodyPr/>
                    <a:lstStyle/>
                    <a:p>
                      <a:pPr marL="0" marR="0" lvl="0" indent="0" algn="l"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Arts : au choix parmi arts plastiques ou cinéma-audiovisuel ou danse ou histoire des arts ou musique</a:t>
                      </a:r>
                      <a:r>
                        <a:rPr lang="en-US" sz="1500" i="0" u="none" strike="noStrike" cap="none">
                          <a:solidFill>
                            <a:schemeClr val="dk1"/>
                          </a:solidFill>
                        </a:rPr>
                        <a:t> ou théâtre</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3H</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r>
              <a:tr h="244475">
                <a:tc>
                  <a:txBody>
                    <a:bodyPr/>
                    <a:lstStyle/>
                    <a:p>
                      <a:pPr marL="0" marR="0" lvl="0" indent="0" algn="l" rtl="0">
                        <a:lnSpc>
                          <a:spcPct val="107000"/>
                        </a:lnSpc>
                        <a:spcBef>
                          <a:spcPts val="0"/>
                        </a:spcBef>
                        <a:spcAft>
                          <a:spcPts val="0"/>
                        </a:spcAft>
                        <a:buClr>
                          <a:schemeClr val="dk1"/>
                        </a:buClr>
                        <a:buSzPts val="1500"/>
                        <a:buFont typeface="Arial"/>
                        <a:buNone/>
                      </a:pPr>
                      <a:r>
                        <a:rPr lang="en-US" sz="1500" i="0" u="none" strike="noStrike" cap="none">
                          <a:solidFill>
                            <a:schemeClr val="dk1"/>
                          </a:solidFill>
                        </a:rPr>
                        <a:t>Education physique et sportive</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3H</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r>
              <a:tr h="244475">
                <a:tc>
                  <a:txBody>
                    <a:bodyPr/>
                    <a:lstStyle/>
                    <a:p>
                      <a:pPr marL="0" marR="0" lvl="0" indent="0" algn="l"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Arts du cirque</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6H</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r>
              <a:tr h="284150">
                <a:tc>
                  <a:txBody>
                    <a:bodyPr/>
                    <a:lstStyle/>
                    <a:p>
                      <a:pPr marL="0" marR="0" lvl="0" indent="0" algn="l"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Ecologie-agronomie-territoires-développement durable (lycée agricole)</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3H</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tr>
              <a:tr h="293675">
                <a:tc>
                  <a:txBody>
                    <a:bodyPr/>
                    <a:lstStyle/>
                    <a:p>
                      <a:pPr marL="0" marR="0" lvl="0" indent="0" algn="l" rtl="0">
                        <a:lnSpc>
                          <a:spcPct val="107000"/>
                        </a:lnSpc>
                        <a:spcBef>
                          <a:spcPts val="0"/>
                        </a:spcBef>
                        <a:spcAft>
                          <a:spcPts val="0"/>
                        </a:spcAft>
                        <a:buClr>
                          <a:schemeClr val="dk1"/>
                        </a:buClr>
                        <a:buSzPts val="1800"/>
                        <a:buFont typeface="Arial"/>
                        <a:buNone/>
                      </a:pPr>
                      <a:r>
                        <a:rPr lang="en-US" sz="1800" b="1" i="0" u="none" strike="noStrike" cap="none">
                          <a:solidFill>
                            <a:schemeClr val="dk1"/>
                          </a:solidFill>
                          <a:latin typeface="Arial"/>
                          <a:ea typeface="Arial"/>
                          <a:cs typeface="Arial"/>
                          <a:sym typeface="Arial"/>
                        </a:rPr>
                        <a:t>1 ENSEIGNEMENT TECHNOLOGIQUE au choix parmi :</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92D050"/>
                    </a:solidFill>
                  </a:tcPr>
                </a:tc>
                <a:tc>
                  <a:txBody>
                    <a:bodyPr/>
                    <a:lstStyle/>
                    <a:p>
                      <a:pPr marL="0" marR="0" lvl="0" indent="0" algn="ctr" rtl="0">
                        <a:lnSpc>
                          <a:spcPct val="107000"/>
                        </a:lnSpc>
                        <a:spcBef>
                          <a:spcPts val="0"/>
                        </a:spcBef>
                        <a:spcAft>
                          <a:spcPts val="0"/>
                        </a:spcAft>
                        <a:buClr>
                          <a:schemeClr val="dk1"/>
                        </a:buClr>
                        <a:buSzPts val="1800"/>
                        <a:buFont typeface="Arial"/>
                        <a:buNone/>
                      </a:pPr>
                      <a:r>
                        <a:rPr lang="en-US" sz="1800" b="1" i="0" u="none" strike="noStrike" cap="none">
                          <a:solidFill>
                            <a:schemeClr val="dk1"/>
                          </a:solidFill>
                          <a:latin typeface="Arial"/>
                          <a:ea typeface="Arial"/>
                          <a:cs typeface="Arial"/>
                          <a:sym typeface="Arial"/>
                        </a:rPr>
                        <a:t> </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92D050"/>
                    </a:solidFill>
                  </a:tcPr>
                </a:tc>
              </a:tr>
              <a:tr h="244475">
                <a:tc>
                  <a:txBody>
                    <a:bodyPr/>
                    <a:lstStyle/>
                    <a:p>
                      <a:pPr marL="0" marR="0" lvl="0" indent="0" algn="l" rtl="0">
                        <a:lnSpc>
                          <a:spcPct val="107000"/>
                        </a:lnSpc>
                        <a:spcBef>
                          <a:spcPts val="0"/>
                        </a:spcBef>
                        <a:spcAft>
                          <a:spcPts val="0"/>
                        </a:spcAft>
                        <a:buClr>
                          <a:schemeClr val="dk1"/>
                        </a:buClr>
                        <a:buSzPts val="1500"/>
                        <a:buFont typeface="Arial"/>
                        <a:buNone/>
                      </a:pPr>
                      <a:r>
                        <a:rPr lang="en-US" sz="1500" i="0" u="none" strike="noStrike" cap="none">
                          <a:solidFill>
                            <a:schemeClr val="dk1"/>
                          </a:solidFill>
                        </a:rPr>
                        <a:t>Management et gestion</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1H30</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r>
              <a:tr h="244475">
                <a:tc>
                  <a:txBody>
                    <a:bodyPr/>
                    <a:lstStyle/>
                    <a:p>
                      <a:pPr marL="0" marR="0" lvl="0" indent="0" algn="l"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Santé et social</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1H30</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r>
              <a:tr h="244475">
                <a:tc>
                  <a:txBody>
                    <a:bodyPr/>
                    <a:lstStyle/>
                    <a:p>
                      <a:pPr marL="0" marR="0" lvl="0" indent="0" algn="l" rtl="0">
                        <a:lnSpc>
                          <a:spcPct val="107000"/>
                        </a:lnSpc>
                        <a:spcBef>
                          <a:spcPts val="0"/>
                        </a:spcBef>
                        <a:spcAft>
                          <a:spcPts val="0"/>
                        </a:spcAft>
                        <a:buClr>
                          <a:schemeClr val="dk1"/>
                        </a:buClr>
                        <a:buSzPts val="1500"/>
                        <a:buFont typeface="Arial"/>
                        <a:buNone/>
                      </a:pPr>
                      <a:r>
                        <a:rPr lang="en-US" sz="1500" i="0" u="none" strike="noStrike" cap="none">
                          <a:solidFill>
                            <a:schemeClr val="dk1"/>
                          </a:solidFill>
                        </a:rPr>
                        <a:t>Biotechnologies</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1H30</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r>
              <a:tr h="246050">
                <a:tc>
                  <a:txBody>
                    <a:bodyPr/>
                    <a:lstStyle/>
                    <a:p>
                      <a:pPr marL="0" marR="0" lvl="0" indent="0" algn="l"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Sciences et laboratoire</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1H30</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r>
              <a:tr h="244475">
                <a:tc>
                  <a:txBody>
                    <a:bodyPr/>
                    <a:lstStyle/>
                    <a:p>
                      <a:pPr marL="0" marR="0" lvl="0" indent="0" algn="l"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Sciences de l’ingénieur</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1H30</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r>
              <a:tr h="258750">
                <a:tc>
                  <a:txBody>
                    <a:bodyPr/>
                    <a:lstStyle/>
                    <a:p>
                      <a:pPr marL="0" marR="0" lvl="0" indent="0" algn="l"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Création et innovation technologiques</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1H30 </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r>
              <a:tr h="244475">
                <a:tc>
                  <a:txBody>
                    <a:bodyPr/>
                    <a:lstStyle/>
                    <a:p>
                      <a:pPr marL="0" marR="0" lvl="0" indent="0" algn="l"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Création et culture – design</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6H</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r>
              <a:tr h="255575">
                <a:tc>
                  <a:txBody>
                    <a:bodyPr/>
                    <a:lstStyle/>
                    <a:p>
                      <a:pPr marL="0" marR="0" lvl="0" indent="0" algn="l"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Hippologie et équitation ou autres pratiques sportives (lycée agricole)</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3H </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r>
              <a:tr h="244475">
                <a:tc>
                  <a:txBody>
                    <a:bodyPr/>
                    <a:lstStyle/>
                    <a:p>
                      <a:pPr marL="0" marR="0" lvl="0" indent="0" algn="l"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Pratiques sociales et culturelles (lycée agricole)</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3H</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r>
              <a:tr h="244475">
                <a:tc>
                  <a:txBody>
                    <a:bodyPr/>
                    <a:lstStyle/>
                    <a:p>
                      <a:pPr marL="0" marR="0" lvl="0" indent="0" algn="l"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Pratiques professionnelles (lycée agricole)</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c>
                  <a:txBody>
                    <a:bodyPr/>
                    <a:lstStyle/>
                    <a:p>
                      <a:pPr marL="0" marR="0" lvl="0" indent="0" algn="ctr" rtl="0">
                        <a:lnSpc>
                          <a:spcPct val="107000"/>
                        </a:lnSpc>
                        <a:spcBef>
                          <a:spcPts val="0"/>
                        </a:spcBef>
                        <a:spcAft>
                          <a:spcPts val="0"/>
                        </a:spcAft>
                        <a:buClr>
                          <a:schemeClr val="dk1"/>
                        </a:buClr>
                        <a:buSzPts val="1500"/>
                        <a:buFont typeface="Arial"/>
                        <a:buNone/>
                      </a:pPr>
                      <a:r>
                        <a:rPr lang="en-US" sz="1500" b="0" i="0" u="none" strike="noStrike" cap="none">
                          <a:solidFill>
                            <a:schemeClr val="dk1"/>
                          </a:solidFill>
                          <a:latin typeface="Arial"/>
                          <a:ea typeface="Arial"/>
                          <a:cs typeface="Arial"/>
                          <a:sym typeface="Arial"/>
                        </a:rPr>
                        <a:t>3H</a:t>
                      </a:r>
                      <a:endParaRPr sz="1400" u="none" strike="noStrike" cap="none"/>
                    </a:p>
                  </a:txBody>
                  <a:tcPr marL="55725" marR="5572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5F4E0"/>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14"/>
          <p:cNvSpPr txBox="1">
            <a:spLocks noGrp="1"/>
          </p:cNvSpPr>
          <p:nvPr>
            <p:ph type="body" idx="1"/>
          </p:nvPr>
        </p:nvSpPr>
        <p:spPr>
          <a:xfrm>
            <a:off x="495300" y="1935162"/>
            <a:ext cx="8916987" cy="4389437"/>
          </a:xfrm>
          <a:prstGeom prst="rect">
            <a:avLst/>
          </a:prstGeom>
          <a:noFill/>
          <a:ln>
            <a:noFill/>
          </a:ln>
        </p:spPr>
        <p:txBody>
          <a:bodyPr spcFirstLastPara="1" wrap="square" lIns="91425" tIns="45700" rIns="91425" bIns="45700" anchor="t" anchorCtr="0">
            <a:noAutofit/>
          </a:bodyPr>
          <a:lstStyle/>
          <a:p>
            <a:pPr marL="273050" marR="0" lvl="0" indent="-273050" algn="ctr" rtl="0">
              <a:lnSpc>
                <a:spcPct val="100000"/>
              </a:lnSpc>
              <a:spcBef>
                <a:spcPts val="0"/>
              </a:spcBef>
              <a:spcAft>
                <a:spcPts val="0"/>
              </a:spcAft>
              <a:buClr>
                <a:srgbClr val="0BD0D9"/>
              </a:buClr>
              <a:buSzPts val="3800"/>
              <a:buFont typeface="Noto Sans Symbols"/>
              <a:buNone/>
            </a:pPr>
            <a:r>
              <a:rPr lang="en-US" sz="4000" b="1" i="1" u="none" strike="noStrike" cap="none">
                <a:solidFill>
                  <a:srgbClr val="0B5395"/>
                </a:solidFill>
                <a:latin typeface="Constantia"/>
                <a:ea typeface="Constantia"/>
                <a:cs typeface="Constantia"/>
                <a:sym typeface="Constantia"/>
              </a:rPr>
              <a:t>AFFECTION EN 2</a:t>
            </a:r>
            <a:r>
              <a:rPr lang="en-US" sz="4000" b="1" i="1" u="none" strike="noStrike" cap="none" baseline="30000">
                <a:solidFill>
                  <a:srgbClr val="0B5395"/>
                </a:solidFill>
                <a:latin typeface="Constantia"/>
                <a:ea typeface="Constantia"/>
                <a:cs typeface="Constantia"/>
                <a:sym typeface="Constantia"/>
              </a:rPr>
              <a:t>nde</a:t>
            </a:r>
            <a:r>
              <a:rPr lang="en-US" sz="4000" b="1" i="1" u="none" strike="noStrike" cap="none">
                <a:solidFill>
                  <a:srgbClr val="0B5395"/>
                </a:solidFill>
                <a:latin typeface="Constantia"/>
                <a:ea typeface="Constantia"/>
                <a:cs typeface="Constantia"/>
                <a:sym typeface="Constantia"/>
              </a:rPr>
              <a:t> GT </a:t>
            </a:r>
            <a:endParaRPr/>
          </a:p>
          <a:p>
            <a:pPr marL="273050" marR="0" lvl="0" indent="-273050" algn="ctr" rtl="0">
              <a:lnSpc>
                <a:spcPct val="100000"/>
              </a:lnSpc>
              <a:spcBef>
                <a:spcPts val="800"/>
              </a:spcBef>
              <a:spcAft>
                <a:spcPts val="0"/>
              </a:spcAft>
              <a:buClr>
                <a:srgbClr val="0BD0D9"/>
              </a:buClr>
              <a:buSzPts val="3800"/>
              <a:buFont typeface="Noto Sans Symbols"/>
              <a:buNone/>
            </a:pPr>
            <a:r>
              <a:rPr lang="en-US" sz="4000" b="1" i="1" u="none" strike="noStrike" cap="none">
                <a:solidFill>
                  <a:srgbClr val="0B5395"/>
                </a:solidFill>
                <a:latin typeface="Constantia"/>
                <a:ea typeface="Constantia"/>
                <a:cs typeface="Constantia"/>
                <a:sym typeface="Constantia"/>
              </a:rPr>
              <a:t>SELON ADRESSE DU </a:t>
            </a:r>
            <a:r>
              <a:rPr lang="en-US" sz="4000" b="1" i="1" u="none" strike="noStrike" cap="none">
                <a:solidFill>
                  <a:srgbClr val="C00000"/>
                </a:solidFill>
                <a:latin typeface="Constantia"/>
                <a:ea typeface="Constantia"/>
                <a:cs typeface="Constantia"/>
                <a:sym typeface="Constantia"/>
              </a:rPr>
              <a:t>DOMICILE</a:t>
            </a:r>
            <a:endParaRPr>
              <a:solidFill>
                <a:srgbClr val="C00000"/>
              </a:solidFill>
            </a:endParaRPr>
          </a:p>
          <a:p>
            <a:pPr marL="273050" marR="0" lvl="0" indent="-273050" algn="ctr" rtl="0">
              <a:lnSpc>
                <a:spcPct val="100000"/>
              </a:lnSpc>
              <a:spcBef>
                <a:spcPts val="800"/>
              </a:spcBef>
              <a:spcAft>
                <a:spcPts val="0"/>
              </a:spcAft>
              <a:buClr>
                <a:srgbClr val="0BD0D9"/>
              </a:buClr>
              <a:buSzPts val="3800"/>
              <a:buFont typeface="Noto Sans Symbols"/>
              <a:buNone/>
            </a:pPr>
            <a:endParaRPr sz="4000" b="1" i="1" u="none" strike="noStrike" cap="none">
              <a:solidFill>
                <a:srgbClr val="0B5395"/>
              </a:solidFill>
              <a:latin typeface="Constantia"/>
              <a:ea typeface="Constantia"/>
              <a:cs typeface="Constantia"/>
              <a:sym typeface="Constantia"/>
            </a:endParaRPr>
          </a:p>
          <a:p>
            <a:pPr marL="273050" marR="0" lvl="0" indent="-273050" algn="ctr" rtl="0">
              <a:lnSpc>
                <a:spcPct val="100000"/>
              </a:lnSpc>
              <a:spcBef>
                <a:spcPts val="800"/>
              </a:spcBef>
              <a:spcAft>
                <a:spcPts val="0"/>
              </a:spcAft>
              <a:buClr>
                <a:srgbClr val="0BD0D9"/>
              </a:buClr>
              <a:buSzPts val="3800"/>
              <a:buFont typeface="Noto Sans Symbols"/>
              <a:buNone/>
            </a:pPr>
            <a:r>
              <a:rPr lang="en-US" sz="4000" b="1" i="1" u="none" strike="noStrike" cap="none">
                <a:solidFill>
                  <a:srgbClr val="0B5395"/>
                </a:solidFill>
                <a:latin typeface="Constantia"/>
                <a:ea typeface="Constantia"/>
                <a:cs typeface="Constantia"/>
                <a:sym typeface="Constantia"/>
              </a:rPr>
              <a:t>(Dérogation possible mais sur critères bien précis)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15"/>
          <p:cNvSpPr txBox="1">
            <a:spLocks noGrp="1"/>
          </p:cNvSpPr>
          <p:nvPr>
            <p:ph type="title" idx="4294967295"/>
          </p:nvPr>
        </p:nvSpPr>
        <p:spPr>
          <a:xfrm>
            <a:off x="1072225" y="1552525"/>
            <a:ext cx="8316300" cy="2870400"/>
          </a:xfrm>
          <a:prstGeom prst="rect">
            <a:avLst/>
          </a:prstGeom>
          <a:noFill/>
          <a:ln>
            <a:noFill/>
          </a:ln>
        </p:spPr>
        <p:txBody>
          <a:bodyPr spcFirstLastPara="1" wrap="square" lIns="0" tIns="0" rIns="0" bIns="0" anchor="b" anchorCtr="1">
            <a:noAutofit/>
          </a:bodyPr>
          <a:lstStyle/>
          <a:p>
            <a:pPr marL="0" marR="0" lvl="0" indent="0" algn="ctr" rtl="0">
              <a:lnSpc>
                <a:spcPct val="100000"/>
              </a:lnSpc>
              <a:spcBef>
                <a:spcPts val="0"/>
              </a:spcBef>
              <a:spcAft>
                <a:spcPts val="0"/>
              </a:spcAft>
              <a:buClr>
                <a:schemeClr val="lt1"/>
              </a:buClr>
              <a:buSzPts val="5000"/>
              <a:buFont typeface="Calibri"/>
              <a:buNone/>
            </a:pPr>
            <a:r>
              <a:rPr lang="en-US" sz="5900" b="1" i="0" u="none" strike="noStrike" cap="none">
                <a:solidFill>
                  <a:schemeClr val="lt1"/>
                </a:solidFill>
                <a:latin typeface="Calibri"/>
                <a:ea typeface="Calibri"/>
                <a:cs typeface="Calibri"/>
                <a:sym typeface="Calibri"/>
              </a:rPr>
              <a:t>Après La Seconde Générale Et Technologique</a:t>
            </a:r>
            <a:endParaRPr sz="59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17"/>
          <p:cNvSpPr txBox="1"/>
          <p:nvPr/>
        </p:nvSpPr>
        <p:spPr>
          <a:xfrm>
            <a:off x="7505700" y="2276475"/>
            <a:ext cx="2200275" cy="19685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20" name="Google Shape;320;p17"/>
          <p:cNvSpPr txBox="1"/>
          <p:nvPr/>
        </p:nvSpPr>
        <p:spPr>
          <a:xfrm>
            <a:off x="2001837" y="2492375"/>
            <a:ext cx="6345237" cy="2950689"/>
          </a:xfrm>
          <a:prstGeom prst="rect">
            <a:avLst/>
          </a:prstGeom>
          <a:noFill/>
          <a:ln>
            <a:noFill/>
          </a:ln>
        </p:spPr>
        <p:txBody>
          <a:bodyPr spcFirstLastPara="1" wrap="square" lIns="105825" tIns="52900" rIns="105825" bIns="52900" anchor="t" anchorCtr="0">
            <a:spAutoFit/>
          </a:bodyPr>
          <a:lstStyle/>
          <a:p>
            <a:pPr marL="0" marR="0" lvl="0" indent="0" algn="l" rtl="0">
              <a:lnSpc>
                <a:spcPct val="120000"/>
              </a:lnSpc>
              <a:spcBef>
                <a:spcPts val="0"/>
              </a:spcBef>
              <a:spcAft>
                <a:spcPts val="0"/>
              </a:spcAft>
              <a:buClr>
                <a:srgbClr val="3494BA"/>
              </a:buClr>
              <a:buSzPts val="2800"/>
              <a:buFont typeface="Century Gothic"/>
              <a:buNone/>
            </a:pPr>
            <a:r>
              <a:rPr lang="en-US" sz="2800" b="1" i="0" u="none" strike="noStrike" cap="none">
                <a:solidFill>
                  <a:srgbClr val="3494BA"/>
                </a:solidFill>
                <a:latin typeface="Century Gothic"/>
                <a:ea typeface="Century Gothic"/>
                <a:cs typeface="Century Gothic"/>
                <a:sym typeface="Century Gothic"/>
              </a:rPr>
              <a:t>enseignement  théorique et abstrait</a:t>
            </a:r>
            <a:endParaRPr sz="1400" b="0" i="0" u="none" strike="noStrike" cap="none">
              <a:solidFill>
                <a:srgbClr val="000000"/>
              </a:solidFill>
              <a:latin typeface="Arial"/>
              <a:ea typeface="Arial"/>
              <a:cs typeface="Arial"/>
              <a:sym typeface="Arial"/>
            </a:endParaRPr>
          </a:p>
          <a:p>
            <a:pPr marL="0" marR="0" lvl="0" indent="0" algn="l" rtl="0">
              <a:lnSpc>
                <a:spcPct val="120000"/>
              </a:lnSpc>
              <a:spcBef>
                <a:spcPts val="0"/>
              </a:spcBef>
              <a:spcAft>
                <a:spcPts val="0"/>
              </a:spcAft>
              <a:buClr>
                <a:srgbClr val="3494BA"/>
              </a:buClr>
              <a:buSzPts val="2800"/>
              <a:buFont typeface="Century Gothic"/>
              <a:buNone/>
            </a:pPr>
            <a:r>
              <a:rPr lang="en-US" sz="2800" b="1" i="0" u="none" strike="noStrike" cap="none">
                <a:solidFill>
                  <a:srgbClr val="3494BA"/>
                </a:solidFill>
                <a:latin typeface="Century Gothic"/>
                <a:ea typeface="Century Gothic"/>
                <a:cs typeface="Century Gothic"/>
                <a:sym typeface="Century Gothic"/>
              </a:rPr>
              <a:t>réfléchir / analyser  / synthétiser</a:t>
            </a:r>
            <a:endParaRPr sz="1400" b="0" i="0" u="none" strike="noStrike" cap="none">
              <a:solidFill>
                <a:srgbClr val="000000"/>
              </a:solidFill>
              <a:latin typeface="Arial"/>
              <a:ea typeface="Arial"/>
              <a:cs typeface="Arial"/>
              <a:sym typeface="Arial"/>
            </a:endParaRPr>
          </a:p>
          <a:p>
            <a:pPr marL="0" marR="0" lvl="0" indent="0" algn="l" rtl="0">
              <a:lnSpc>
                <a:spcPct val="120000"/>
              </a:lnSpc>
              <a:spcBef>
                <a:spcPts val="0"/>
              </a:spcBef>
              <a:spcAft>
                <a:spcPts val="0"/>
              </a:spcAft>
              <a:buClr>
                <a:srgbClr val="3494BA"/>
              </a:buClr>
              <a:buSzPts val="2800"/>
              <a:buFont typeface="Century Gothic"/>
              <a:buNone/>
            </a:pPr>
            <a:r>
              <a:rPr lang="en-US" sz="2800" b="1" i="0" u="none" strike="noStrike" cap="none">
                <a:solidFill>
                  <a:srgbClr val="3494BA"/>
                </a:solidFill>
                <a:latin typeface="Century Gothic"/>
                <a:ea typeface="Century Gothic"/>
                <a:cs typeface="Century Gothic"/>
                <a:sym typeface="Century Gothic"/>
              </a:rPr>
              <a:t>argumenter / rédiger en autonomie</a:t>
            </a:r>
            <a:endParaRPr sz="1400" b="0" i="0" u="none" strike="noStrike" cap="none">
              <a:solidFill>
                <a:srgbClr val="000000"/>
              </a:solidFill>
              <a:latin typeface="Arial"/>
              <a:ea typeface="Arial"/>
              <a:cs typeface="Arial"/>
              <a:sym typeface="Arial"/>
            </a:endParaRPr>
          </a:p>
          <a:p>
            <a:pPr marL="0" marR="0" lvl="0" indent="0" algn="l" rtl="0">
              <a:lnSpc>
                <a:spcPct val="120000"/>
              </a:lnSpc>
              <a:spcBef>
                <a:spcPts val="0"/>
              </a:spcBef>
              <a:spcAft>
                <a:spcPts val="0"/>
              </a:spcAft>
              <a:buClr>
                <a:srgbClr val="3494BA"/>
              </a:buClr>
              <a:buSzPts val="2800"/>
              <a:buFont typeface="Century Gothic"/>
              <a:buNone/>
            </a:pPr>
            <a:r>
              <a:rPr lang="en-US" sz="2800" b="1" i="0" u="none" strike="noStrike" cap="none">
                <a:solidFill>
                  <a:srgbClr val="3494BA"/>
                </a:solidFill>
                <a:latin typeface="Century Gothic"/>
                <a:ea typeface="Century Gothic"/>
                <a:cs typeface="Century Gothic"/>
                <a:sym typeface="Century Gothic"/>
              </a:rPr>
              <a:t>travail personnel important</a:t>
            </a:r>
            <a:endParaRPr/>
          </a:p>
          <a:p>
            <a:pPr marL="0" marR="0" lvl="0" indent="0" algn="l" rtl="0">
              <a:lnSpc>
                <a:spcPct val="120000"/>
              </a:lnSpc>
              <a:spcBef>
                <a:spcPts val="0"/>
              </a:spcBef>
              <a:spcAft>
                <a:spcPts val="0"/>
              </a:spcAft>
              <a:buClr>
                <a:srgbClr val="3494BA"/>
              </a:buClr>
              <a:buSzPts val="2800"/>
              <a:buFont typeface="Century Gothic"/>
              <a:buNone/>
            </a:pPr>
            <a:r>
              <a:rPr lang="en-US" sz="2800" b="1" i="0" u="none" strike="noStrike" cap="none">
                <a:solidFill>
                  <a:srgbClr val="3494BA"/>
                </a:solidFill>
                <a:latin typeface="Century Gothic"/>
                <a:ea typeface="Century Gothic"/>
                <a:cs typeface="Century Gothic"/>
                <a:sym typeface="Century Gothic"/>
              </a:rPr>
              <a:t>Etudes plutôt longues</a:t>
            </a:r>
            <a:endParaRPr sz="2800" b="1" i="0" u="none" strike="noStrike" cap="none">
              <a:solidFill>
                <a:srgbClr val="3494BA"/>
              </a:solidFill>
              <a:latin typeface="Century Gothic"/>
              <a:ea typeface="Century Gothic"/>
              <a:cs typeface="Century Gothic"/>
              <a:sym typeface="Century Gothic"/>
            </a:endParaRPr>
          </a:p>
          <a:p>
            <a:pPr marL="0" marR="0" lvl="0" indent="0" algn="l" rtl="0">
              <a:lnSpc>
                <a:spcPct val="120000"/>
              </a:lnSpc>
              <a:spcBef>
                <a:spcPts val="0"/>
              </a:spcBef>
              <a:spcAft>
                <a:spcPts val="0"/>
              </a:spcAft>
              <a:buClr>
                <a:srgbClr val="3494BA"/>
              </a:buClr>
              <a:buSzPts val="2800"/>
              <a:buFont typeface="Century Gothic"/>
              <a:buNone/>
            </a:pPr>
            <a:endParaRPr sz="1400" b="0" i="0" u="none" strike="noStrike" cap="none">
              <a:solidFill>
                <a:srgbClr val="000000"/>
              </a:solidFill>
              <a:latin typeface="Arial"/>
              <a:ea typeface="Arial"/>
              <a:cs typeface="Arial"/>
              <a:sym typeface="Arial"/>
            </a:endParaRPr>
          </a:p>
        </p:txBody>
      </p:sp>
      <p:sp>
        <p:nvSpPr>
          <p:cNvPr id="321" name="Google Shape;321;p17"/>
          <p:cNvSpPr txBox="1"/>
          <p:nvPr/>
        </p:nvSpPr>
        <p:spPr>
          <a:xfrm>
            <a:off x="1928812" y="4868862"/>
            <a:ext cx="7429500" cy="249237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22" name="Google Shape;322;p17"/>
          <p:cNvSpPr txBox="1"/>
          <p:nvPr/>
        </p:nvSpPr>
        <p:spPr>
          <a:xfrm>
            <a:off x="1584325" y="549275"/>
            <a:ext cx="6769100" cy="771525"/>
          </a:xfrm>
          <a:prstGeom prst="rect">
            <a:avLst/>
          </a:prstGeom>
          <a:noFill/>
          <a:ln>
            <a:noFill/>
          </a:ln>
        </p:spPr>
        <p:txBody>
          <a:bodyPr spcFirstLastPara="1" wrap="square" lIns="90000" tIns="46775" rIns="90000" bIns="46775" anchor="t" anchorCtr="0">
            <a:spAutoFit/>
          </a:bodyPr>
          <a:lstStyle/>
          <a:p>
            <a:pPr marL="0" marR="0" lvl="0" indent="0" algn="l" rtl="0">
              <a:lnSpc>
                <a:spcPct val="100000"/>
              </a:lnSpc>
              <a:spcBef>
                <a:spcPts val="0"/>
              </a:spcBef>
              <a:spcAft>
                <a:spcPts val="0"/>
              </a:spcAft>
              <a:buClr>
                <a:srgbClr val="0B5395"/>
              </a:buClr>
              <a:buSzPts val="4400"/>
              <a:buFont typeface="Century Gothic"/>
              <a:buNone/>
            </a:pPr>
            <a:r>
              <a:rPr lang="en-US" sz="4400" b="1" i="0" u="sng" strike="noStrike" cap="none">
                <a:solidFill>
                  <a:srgbClr val="0B5395"/>
                </a:solidFill>
                <a:latin typeface="Century Gothic"/>
                <a:ea typeface="Century Gothic"/>
                <a:cs typeface="Century Gothic"/>
                <a:sym typeface="Century Gothic"/>
              </a:rPr>
              <a:t>BAC GÉNÉRAL          </a:t>
            </a:r>
            <a:endParaRPr sz="1400" b="0" i="0" u="none" strike="noStrike" cap="none">
              <a:solidFill>
                <a:srgbClr val="000000"/>
              </a:solidFill>
              <a:latin typeface="Arial"/>
              <a:ea typeface="Arial"/>
              <a:cs typeface="Arial"/>
              <a:sym typeface="Arial"/>
            </a:endParaRPr>
          </a:p>
        </p:txBody>
      </p:sp>
      <p:sp>
        <p:nvSpPr>
          <p:cNvPr id="323" name="Google Shape;323;p17"/>
          <p:cNvSpPr txBox="1"/>
          <p:nvPr/>
        </p:nvSpPr>
        <p:spPr>
          <a:xfrm>
            <a:off x="200025" y="763587"/>
            <a:ext cx="801687" cy="78581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324" name="Google Shape;324;p17"/>
          <p:cNvPicPr preferRelativeResize="0"/>
          <p:nvPr/>
        </p:nvPicPr>
        <p:blipFill rotWithShape="1">
          <a:blip r:embed="rId3">
            <a:alphaModFix/>
          </a:blip>
          <a:srcRect/>
          <a:stretch/>
        </p:blipFill>
        <p:spPr>
          <a:xfrm>
            <a:off x="1712912" y="2636837"/>
            <a:ext cx="273050" cy="433387"/>
          </a:xfrm>
          <a:prstGeom prst="rect">
            <a:avLst/>
          </a:prstGeom>
          <a:noFill/>
          <a:ln>
            <a:noFill/>
          </a:ln>
        </p:spPr>
      </p:pic>
      <p:pic>
        <p:nvPicPr>
          <p:cNvPr id="325" name="Google Shape;325;p17"/>
          <p:cNvPicPr preferRelativeResize="0"/>
          <p:nvPr/>
        </p:nvPicPr>
        <p:blipFill rotWithShape="1">
          <a:blip r:embed="rId3">
            <a:alphaModFix/>
          </a:blip>
          <a:srcRect/>
          <a:stretch/>
        </p:blipFill>
        <p:spPr>
          <a:xfrm>
            <a:off x="1712912" y="3644900"/>
            <a:ext cx="273050" cy="433387"/>
          </a:xfrm>
          <a:prstGeom prst="rect">
            <a:avLst/>
          </a:prstGeom>
          <a:noFill/>
          <a:ln>
            <a:noFill/>
          </a:ln>
        </p:spPr>
      </p:pic>
      <p:pic>
        <p:nvPicPr>
          <p:cNvPr id="326" name="Google Shape;326;p17"/>
          <p:cNvPicPr preferRelativeResize="0"/>
          <p:nvPr/>
        </p:nvPicPr>
        <p:blipFill rotWithShape="1">
          <a:blip r:embed="rId3">
            <a:alphaModFix/>
          </a:blip>
          <a:srcRect/>
          <a:stretch/>
        </p:blipFill>
        <p:spPr>
          <a:xfrm>
            <a:off x="1712912" y="3141662"/>
            <a:ext cx="273050" cy="433387"/>
          </a:xfrm>
          <a:prstGeom prst="rect">
            <a:avLst/>
          </a:prstGeom>
          <a:noFill/>
          <a:ln>
            <a:noFill/>
          </a:ln>
        </p:spPr>
      </p:pic>
      <p:pic>
        <p:nvPicPr>
          <p:cNvPr id="327" name="Google Shape;327;p17"/>
          <p:cNvPicPr preferRelativeResize="0"/>
          <p:nvPr/>
        </p:nvPicPr>
        <p:blipFill rotWithShape="1">
          <a:blip r:embed="rId3">
            <a:alphaModFix/>
          </a:blip>
          <a:srcRect/>
          <a:stretch/>
        </p:blipFill>
        <p:spPr>
          <a:xfrm>
            <a:off x="1712912" y="4149725"/>
            <a:ext cx="273050" cy="433387"/>
          </a:xfrm>
          <a:prstGeom prst="rect">
            <a:avLst/>
          </a:prstGeom>
          <a:noFill/>
          <a:ln>
            <a:noFill/>
          </a:ln>
        </p:spPr>
      </p:pic>
      <p:pic>
        <p:nvPicPr>
          <p:cNvPr id="328" name="Google Shape;328;p17" descr="Résultat de recherche d'images pour &quot;bac général&quot;"/>
          <p:cNvPicPr preferRelativeResize="0"/>
          <p:nvPr/>
        </p:nvPicPr>
        <p:blipFill rotWithShape="1">
          <a:blip r:embed="rId4">
            <a:alphaModFix/>
          </a:blip>
          <a:srcRect/>
          <a:stretch/>
        </p:blipFill>
        <p:spPr>
          <a:xfrm>
            <a:off x="6970712" y="4221162"/>
            <a:ext cx="2303462" cy="2303462"/>
          </a:xfrm>
          <a:prstGeom prst="rect">
            <a:avLst/>
          </a:prstGeom>
          <a:noFill/>
          <a:ln>
            <a:noFill/>
          </a:ln>
        </p:spPr>
      </p:pic>
      <p:pic>
        <p:nvPicPr>
          <p:cNvPr id="329" name="Google Shape;329;p17"/>
          <p:cNvPicPr preferRelativeResize="0"/>
          <p:nvPr/>
        </p:nvPicPr>
        <p:blipFill rotWithShape="1">
          <a:blip r:embed="rId3">
            <a:alphaModFix/>
          </a:blip>
          <a:srcRect/>
          <a:stretch/>
        </p:blipFill>
        <p:spPr>
          <a:xfrm>
            <a:off x="1698164" y="4636422"/>
            <a:ext cx="273050" cy="43338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20"/>
          <p:cNvSpPr txBox="1"/>
          <p:nvPr/>
        </p:nvSpPr>
        <p:spPr>
          <a:xfrm>
            <a:off x="57150" y="855662"/>
            <a:ext cx="801687" cy="78581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37" name="Google Shape;337;p20"/>
          <p:cNvSpPr txBox="1"/>
          <p:nvPr/>
        </p:nvSpPr>
        <p:spPr>
          <a:xfrm>
            <a:off x="7156450" y="5106987"/>
            <a:ext cx="2117725" cy="1652587"/>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38" name="Google Shape;338;p20"/>
          <p:cNvSpPr txBox="1"/>
          <p:nvPr/>
        </p:nvSpPr>
        <p:spPr>
          <a:xfrm>
            <a:off x="1179512" y="5103812"/>
            <a:ext cx="1901825" cy="169386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39" name="Google Shape;339;p20"/>
          <p:cNvSpPr txBox="1"/>
          <p:nvPr/>
        </p:nvSpPr>
        <p:spPr>
          <a:xfrm>
            <a:off x="3856037" y="5084762"/>
            <a:ext cx="2392362" cy="1773237"/>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40" name="Google Shape;340;p20"/>
          <p:cNvSpPr txBox="1"/>
          <p:nvPr/>
        </p:nvSpPr>
        <p:spPr>
          <a:xfrm>
            <a:off x="7999412" y="1700212"/>
            <a:ext cx="1417637" cy="152241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41" name="Google Shape;341;p20"/>
          <p:cNvSpPr txBox="1"/>
          <p:nvPr/>
        </p:nvSpPr>
        <p:spPr>
          <a:xfrm>
            <a:off x="848777" y="1766137"/>
            <a:ext cx="8697900" cy="3980201"/>
          </a:xfrm>
          <a:prstGeom prst="rect">
            <a:avLst/>
          </a:prstGeom>
          <a:noFill/>
          <a:ln>
            <a:noFill/>
          </a:ln>
        </p:spPr>
        <p:txBody>
          <a:bodyPr spcFirstLastPara="1" wrap="square" lIns="105825" tIns="52900" rIns="105825" bIns="52900" anchor="t" anchorCtr="0">
            <a:spAutoFit/>
          </a:bodyPr>
          <a:lstStyle/>
          <a:p>
            <a:pPr marL="0" marR="0" lvl="0" indent="0" algn="l" rtl="0">
              <a:lnSpc>
                <a:spcPct val="95000"/>
              </a:lnSpc>
              <a:spcBef>
                <a:spcPts val="0"/>
              </a:spcBef>
              <a:spcAft>
                <a:spcPts val="0"/>
              </a:spcAft>
              <a:buClr>
                <a:srgbClr val="3494BA"/>
              </a:buClr>
              <a:buSzPts val="2600"/>
              <a:buFont typeface="Century Gothic"/>
              <a:buNone/>
            </a:pPr>
            <a:r>
              <a:rPr lang="en-US" sz="2600" b="1" i="0" u="none" strike="noStrike" cap="none">
                <a:solidFill>
                  <a:srgbClr val="3494BA"/>
                </a:solidFill>
                <a:latin typeface="Century Gothic"/>
                <a:ea typeface="Century Gothic"/>
                <a:cs typeface="Century Gothic"/>
                <a:sym typeface="Century Gothic"/>
              </a:rPr>
              <a:t>     </a:t>
            </a:r>
            <a:r>
              <a:rPr lang="en-US" sz="2600" b="1" i="0" u="none" strike="noStrike" cap="none">
                <a:solidFill>
                  <a:srgbClr val="2683C6"/>
                </a:solidFill>
                <a:latin typeface="Century Gothic"/>
                <a:ea typeface="Century Gothic"/>
                <a:cs typeface="Century Gothic"/>
                <a:sym typeface="Century Gothic"/>
              </a:rPr>
              <a:t>enseignement appliqué </a:t>
            </a:r>
            <a:endParaRPr sz="1400" b="0" i="0" u="none" strike="noStrike" cap="none">
              <a:solidFill>
                <a:srgbClr val="000000"/>
              </a:solidFill>
              <a:latin typeface="Arial"/>
              <a:ea typeface="Arial"/>
              <a:cs typeface="Arial"/>
              <a:sym typeface="Arial"/>
            </a:endParaRPr>
          </a:p>
          <a:p>
            <a:pPr marL="0" marR="0" lvl="0" indent="0" algn="l" rtl="0">
              <a:lnSpc>
                <a:spcPct val="110000"/>
              </a:lnSpc>
              <a:spcBef>
                <a:spcPts val="0"/>
              </a:spcBef>
              <a:spcAft>
                <a:spcPts val="0"/>
              </a:spcAft>
              <a:buClr>
                <a:srgbClr val="0000CC"/>
              </a:buClr>
              <a:buSzPts val="2600"/>
              <a:buFont typeface="Century Gothic"/>
              <a:buNone/>
            </a:pPr>
            <a:r>
              <a:rPr lang="en-US" sz="2600" b="1" i="0" u="none" strike="noStrike" cap="none">
                <a:solidFill>
                  <a:srgbClr val="0000CC"/>
                </a:solidFill>
                <a:latin typeface="Century Gothic"/>
                <a:ea typeface="Century Gothic"/>
                <a:cs typeface="Century Gothic"/>
                <a:sym typeface="Century Gothic"/>
              </a:rPr>
              <a:t>       </a:t>
            </a:r>
            <a:r>
              <a:rPr lang="en-US" sz="2200" b="1" i="0" u="none" strike="noStrike" cap="none">
                <a:solidFill>
                  <a:srgbClr val="000000"/>
                </a:solidFill>
                <a:latin typeface="Century Gothic"/>
                <a:ea typeface="Century Gothic"/>
                <a:cs typeface="Century Gothic"/>
                <a:sym typeface="Century Gothic"/>
              </a:rPr>
              <a:t>&gt;</a:t>
            </a:r>
            <a:r>
              <a:rPr lang="en-US" sz="2200" b="1" i="0" u="none" strike="noStrike" cap="none">
                <a:solidFill>
                  <a:srgbClr val="0000CC"/>
                </a:solidFill>
                <a:latin typeface="Century Gothic"/>
                <a:ea typeface="Century Gothic"/>
                <a:cs typeface="Century Gothic"/>
                <a:sym typeface="Century Gothic"/>
              </a:rPr>
              <a:t> </a:t>
            </a:r>
            <a:r>
              <a:rPr lang="en-US" sz="2600" b="1" i="0" u="none" strike="noStrike" cap="none">
                <a:solidFill>
                  <a:srgbClr val="CC0000"/>
                </a:solidFill>
                <a:latin typeface="Century Gothic"/>
                <a:ea typeface="Century Gothic"/>
                <a:cs typeface="Century Gothic"/>
                <a:sym typeface="Century Gothic"/>
              </a:rPr>
              <a:t>observation</a:t>
            </a:r>
            <a:r>
              <a:rPr lang="en-US" sz="2600" b="1" i="0" u="none" strike="noStrike" cap="none">
                <a:solidFill>
                  <a:srgbClr val="0000CC"/>
                </a:solidFill>
                <a:latin typeface="Century Gothic"/>
                <a:ea typeface="Century Gothic"/>
                <a:cs typeface="Century Gothic"/>
                <a:sym typeface="Century Gothic"/>
              </a:rPr>
              <a:t>    </a:t>
            </a:r>
            <a:r>
              <a:rPr lang="en-US" sz="2200" b="1" i="0" u="none" strike="noStrike" cap="none">
                <a:solidFill>
                  <a:srgbClr val="000000"/>
                </a:solidFill>
                <a:latin typeface="Century Gothic"/>
                <a:ea typeface="Century Gothic"/>
                <a:cs typeface="Century Gothic"/>
                <a:sym typeface="Century Gothic"/>
              </a:rPr>
              <a:t>&gt;</a:t>
            </a:r>
            <a:r>
              <a:rPr lang="en-US" sz="2200" b="1" i="0" u="none" strike="noStrike" cap="none">
                <a:solidFill>
                  <a:srgbClr val="0000CC"/>
                </a:solidFill>
                <a:latin typeface="Century Gothic"/>
                <a:ea typeface="Century Gothic"/>
                <a:cs typeface="Century Gothic"/>
                <a:sym typeface="Century Gothic"/>
              </a:rPr>
              <a:t> </a:t>
            </a:r>
            <a:r>
              <a:rPr lang="en-US" sz="2600" b="1" i="0" u="none" strike="noStrike" cap="none">
                <a:solidFill>
                  <a:srgbClr val="CC0000"/>
                </a:solidFill>
                <a:latin typeface="Century Gothic"/>
                <a:ea typeface="Century Gothic"/>
                <a:cs typeface="Century Gothic"/>
                <a:sym typeface="Century Gothic"/>
              </a:rPr>
              <a:t>expérimentation</a:t>
            </a:r>
            <a:endParaRPr sz="1400" b="0" i="0" u="none" strike="noStrike" cap="none">
              <a:solidFill>
                <a:srgbClr val="000000"/>
              </a:solidFill>
              <a:latin typeface="Arial"/>
              <a:ea typeface="Arial"/>
              <a:cs typeface="Arial"/>
              <a:sym typeface="Arial"/>
            </a:endParaRPr>
          </a:p>
          <a:p>
            <a:pPr marL="0" marR="0" lvl="0" indent="0" algn="l" rtl="0">
              <a:lnSpc>
                <a:spcPct val="45000"/>
              </a:lnSpc>
              <a:spcBef>
                <a:spcPts val="0"/>
              </a:spcBef>
              <a:spcAft>
                <a:spcPts val="0"/>
              </a:spcAft>
              <a:buClr>
                <a:schemeClr val="dk1"/>
              </a:buClr>
              <a:buSzPts val="2400"/>
              <a:buFont typeface="Arial"/>
              <a:buNone/>
            </a:pPr>
            <a:endParaRPr sz="2400" b="1" i="0" u="none" strike="noStrike" cap="none">
              <a:solidFill>
                <a:srgbClr val="CC0000"/>
              </a:solidFill>
              <a:latin typeface="Century Gothic"/>
              <a:ea typeface="Century Gothic"/>
              <a:cs typeface="Century Gothic"/>
              <a:sym typeface="Century Gothic"/>
            </a:endParaRPr>
          </a:p>
          <a:p>
            <a:pPr marL="0" marR="0" lvl="0" indent="0" algn="l" rtl="0">
              <a:lnSpc>
                <a:spcPct val="95000"/>
              </a:lnSpc>
              <a:spcBef>
                <a:spcPts val="0"/>
              </a:spcBef>
              <a:spcAft>
                <a:spcPts val="0"/>
              </a:spcAft>
              <a:buClr>
                <a:srgbClr val="3494BA"/>
              </a:buClr>
              <a:buSzPts val="2600"/>
              <a:buFont typeface="Century Gothic"/>
              <a:buNone/>
            </a:pPr>
            <a:r>
              <a:rPr lang="en-US" sz="2600" b="1" i="0" u="none" strike="noStrike" cap="none">
                <a:solidFill>
                  <a:srgbClr val="3494BA"/>
                </a:solidFill>
                <a:latin typeface="Century Gothic"/>
                <a:ea typeface="Century Gothic"/>
                <a:cs typeface="Century Gothic"/>
                <a:sym typeface="Century Gothic"/>
              </a:rPr>
              <a:t>     </a:t>
            </a:r>
            <a:r>
              <a:rPr lang="en-US" sz="2600" b="1" i="0" u="none" strike="noStrike" cap="none">
                <a:solidFill>
                  <a:srgbClr val="2683C6"/>
                </a:solidFill>
                <a:latin typeface="Century Gothic"/>
                <a:ea typeface="Century Gothic"/>
                <a:cs typeface="Century Gothic"/>
                <a:sym typeface="Century Gothic"/>
              </a:rPr>
              <a:t>travail en groupe et en autonomie</a:t>
            </a:r>
            <a:endParaRPr sz="1400" b="0" i="0" u="none" strike="noStrike" cap="none">
              <a:solidFill>
                <a:srgbClr val="000000"/>
              </a:solidFill>
              <a:latin typeface="Arial"/>
              <a:ea typeface="Arial"/>
              <a:cs typeface="Arial"/>
              <a:sym typeface="Arial"/>
            </a:endParaRPr>
          </a:p>
          <a:p>
            <a:pPr marL="0" marR="0" lvl="0" indent="0" algn="l" rtl="0">
              <a:lnSpc>
                <a:spcPct val="45000"/>
              </a:lnSpc>
              <a:spcBef>
                <a:spcPts val="0"/>
              </a:spcBef>
              <a:spcAft>
                <a:spcPts val="0"/>
              </a:spcAft>
              <a:buClr>
                <a:schemeClr val="dk1"/>
              </a:buClr>
              <a:buSzPts val="2600"/>
              <a:buFont typeface="Arial"/>
              <a:buNone/>
            </a:pPr>
            <a:endParaRPr sz="2600" b="1" i="0" u="none" strike="noStrike" cap="none">
              <a:solidFill>
                <a:srgbClr val="2683C6"/>
              </a:solidFill>
              <a:latin typeface="Century Gothic"/>
              <a:ea typeface="Century Gothic"/>
              <a:cs typeface="Century Gothic"/>
              <a:sym typeface="Century Gothic"/>
            </a:endParaRPr>
          </a:p>
          <a:p>
            <a:pPr marL="0" marR="0" lvl="0" indent="0" algn="l" rtl="0">
              <a:lnSpc>
                <a:spcPct val="105000"/>
              </a:lnSpc>
              <a:spcBef>
                <a:spcPts val="0"/>
              </a:spcBef>
              <a:spcAft>
                <a:spcPts val="0"/>
              </a:spcAft>
              <a:buClr>
                <a:srgbClr val="2683C6"/>
              </a:buClr>
              <a:buSzPts val="2600"/>
              <a:buFont typeface="Century Gothic"/>
              <a:buNone/>
            </a:pPr>
            <a:r>
              <a:rPr lang="en-US" sz="2600" b="1" i="0" u="none" strike="noStrike" cap="none">
                <a:solidFill>
                  <a:srgbClr val="2683C6"/>
                </a:solidFill>
                <a:latin typeface="Century Gothic"/>
                <a:ea typeface="Century Gothic"/>
                <a:cs typeface="Century Gothic"/>
                <a:sym typeface="Century Gothic"/>
              </a:rPr>
              <a:t>     travaux pratiques (T.P.) en laboratoire, </a:t>
            </a:r>
            <a:endParaRPr sz="1400" b="0" i="0" u="none" strike="noStrike" cap="none">
              <a:solidFill>
                <a:srgbClr val="000000"/>
              </a:solidFill>
              <a:latin typeface="Arial"/>
              <a:ea typeface="Arial"/>
              <a:cs typeface="Arial"/>
              <a:sym typeface="Arial"/>
            </a:endParaRPr>
          </a:p>
          <a:p>
            <a:pPr marL="0" marR="0" lvl="0" indent="0" algn="l" rtl="0">
              <a:lnSpc>
                <a:spcPct val="105000"/>
              </a:lnSpc>
              <a:spcBef>
                <a:spcPts val="0"/>
              </a:spcBef>
              <a:spcAft>
                <a:spcPts val="0"/>
              </a:spcAft>
              <a:buClr>
                <a:srgbClr val="2683C6"/>
              </a:buClr>
              <a:buSzPts val="2600"/>
              <a:buFont typeface="Century Gothic"/>
              <a:buNone/>
            </a:pPr>
            <a:r>
              <a:rPr lang="en-US" sz="2600" b="1" i="0" u="none" strike="noStrike" cap="none">
                <a:solidFill>
                  <a:srgbClr val="2683C6"/>
                </a:solidFill>
                <a:latin typeface="Century Gothic"/>
                <a:ea typeface="Century Gothic"/>
                <a:cs typeface="Century Gothic"/>
                <a:sym typeface="Century Gothic"/>
              </a:rPr>
              <a:t>    en salle d’informatique, de technologie, en     atelier...</a:t>
            </a:r>
            <a:endParaRPr/>
          </a:p>
          <a:p>
            <a:pPr marL="0" marR="0" lvl="0" indent="0" algn="l" rtl="0">
              <a:lnSpc>
                <a:spcPct val="105000"/>
              </a:lnSpc>
              <a:spcBef>
                <a:spcPts val="0"/>
              </a:spcBef>
              <a:spcAft>
                <a:spcPts val="0"/>
              </a:spcAft>
              <a:buClr>
                <a:srgbClr val="2683C6"/>
              </a:buClr>
              <a:buSzPts val="2600"/>
              <a:buFont typeface="Century Gothic"/>
              <a:buNone/>
            </a:pPr>
            <a:r>
              <a:rPr lang="en-US" sz="2600" b="1" i="0" u="none" strike="noStrike" cap="none">
                <a:solidFill>
                  <a:srgbClr val="2683C6"/>
                </a:solidFill>
                <a:latin typeface="Century Gothic"/>
                <a:ea typeface="Century Gothic"/>
                <a:cs typeface="Century Gothic"/>
                <a:sym typeface="Century Gothic"/>
              </a:rPr>
              <a:t>      études plutôt courtes, possibilité longues</a:t>
            </a:r>
            <a:endParaRPr sz="2600" b="1" i="0" u="none" strike="noStrike" cap="none">
              <a:solidFill>
                <a:srgbClr val="2683C6"/>
              </a:solidFill>
              <a:latin typeface="Century Gothic"/>
              <a:ea typeface="Century Gothic"/>
              <a:cs typeface="Century Gothic"/>
              <a:sym typeface="Century Gothic"/>
            </a:endParaRPr>
          </a:p>
          <a:p>
            <a:pPr marL="0" marR="0" lvl="0" indent="0" algn="l" rtl="0">
              <a:lnSpc>
                <a:spcPct val="105000"/>
              </a:lnSpc>
              <a:spcBef>
                <a:spcPts val="0"/>
              </a:spcBef>
              <a:spcAft>
                <a:spcPts val="0"/>
              </a:spcAft>
              <a:buClr>
                <a:srgbClr val="2683C6"/>
              </a:buClr>
              <a:buSzPts val="2600"/>
              <a:buFont typeface="Century Gothic"/>
              <a:buNone/>
            </a:pPr>
            <a:endParaRPr sz="2600" b="1" i="0" u="none" strike="noStrike" cap="none">
              <a:solidFill>
                <a:srgbClr val="2683C6"/>
              </a:solidFill>
              <a:latin typeface="Century Gothic"/>
              <a:ea typeface="Century Gothic"/>
              <a:cs typeface="Century Gothic"/>
              <a:sym typeface="Century Gothic"/>
            </a:endParaRPr>
          </a:p>
          <a:p>
            <a:pPr marL="0" marR="0" lvl="0" indent="0" algn="l" rtl="0">
              <a:lnSpc>
                <a:spcPct val="105000"/>
              </a:lnSpc>
              <a:spcBef>
                <a:spcPts val="0"/>
              </a:spcBef>
              <a:spcAft>
                <a:spcPts val="0"/>
              </a:spcAft>
              <a:buClr>
                <a:srgbClr val="2683C6"/>
              </a:buClr>
              <a:buSzPts val="2600"/>
              <a:buFont typeface="Century Gothic"/>
              <a:buNone/>
            </a:pPr>
            <a:endParaRPr sz="1400" b="0" i="0" u="none" strike="noStrike" cap="none">
              <a:solidFill>
                <a:srgbClr val="000000"/>
              </a:solidFill>
              <a:latin typeface="Arial"/>
              <a:ea typeface="Arial"/>
              <a:cs typeface="Arial"/>
              <a:sym typeface="Arial"/>
            </a:endParaRPr>
          </a:p>
        </p:txBody>
      </p:sp>
      <p:pic>
        <p:nvPicPr>
          <p:cNvPr id="342" name="Google Shape;342;p20"/>
          <p:cNvPicPr preferRelativeResize="0"/>
          <p:nvPr/>
        </p:nvPicPr>
        <p:blipFill rotWithShape="1">
          <a:blip r:embed="rId3">
            <a:alphaModFix/>
          </a:blip>
          <a:srcRect/>
          <a:stretch/>
        </p:blipFill>
        <p:spPr>
          <a:xfrm>
            <a:off x="1019715" y="1862957"/>
            <a:ext cx="311150" cy="415925"/>
          </a:xfrm>
          <a:prstGeom prst="rect">
            <a:avLst/>
          </a:prstGeom>
          <a:noFill/>
          <a:ln>
            <a:noFill/>
          </a:ln>
        </p:spPr>
      </p:pic>
      <p:pic>
        <p:nvPicPr>
          <p:cNvPr id="343" name="Google Shape;343;p20"/>
          <p:cNvPicPr preferRelativeResize="0"/>
          <p:nvPr/>
        </p:nvPicPr>
        <p:blipFill rotWithShape="1">
          <a:blip r:embed="rId3">
            <a:alphaModFix/>
          </a:blip>
          <a:srcRect/>
          <a:stretch/>
        </p:blipFill>
        <p:spPr>
          <a:xfrm>
            <a:off x="942504" y="2804886"/>
            <a:ext cx="311150" cy="417512"/>
          </a:xfrm>
          <a:prstGeom prst="rect">
            <a:avLst/>
          </a:prstGeom>
          <a:noFill/>
          <a:ln>
            <a:noFill/>
          </a:ln>
        </p:spPr>
      </p:pic>
      <p:pic>
        <p:nvPicPr>
          <p:cNvPr id="344" name="Google Shape;344;p20"/>
          <p:cNvPicPr preferRelativeResize="0"/>
          <p:nvPr/>
        </p:nvPicPr>
        <p:blipFill rotWithShape="1">
          <a:blip r:embed="rId3">
            <a:alphaModFix/>
          </a:blip>
          <a:srcRect/>
          <a:stretch/>
        </p:blipFill>
        <p:spPr>
          <a:xfrm>
            <a:off x="939329" y="3358383"/>
            <a:ext cx="311150" cy="417512"/>
          </a:xfrm>
          <a:prstGeom prst="rect">
            <a:avLst/>
          </a:prstGeom>
          <a:noFill/>
          <a:ln>
            <a:noFill/>
          </a:ln>
        </p:spPr>
      </p:pic>
      <p:sp>
        <p:nvSpPr>
          <p:cNvPr id="345" name="Google Shape;345;p20"/>
          <p:cNvSpPr txBox="1"/>
          <p:nvPr/>
        </p:nvSpPr>
        <p:spPr>
          <a:xfrm>
            <a:off x="1025525" y="5229225"/>
            <a:ext cx="8105700" cy="309900"/>
          </a:xfrm>
          <a:prstGeom prst="rect">
            <a:avLst/>
          </a:prstGeom>
          <a:noFill/>
          <a:ln>
            <a:noFill/>
          </a:ln>
        </p:spPr>
        <p:txBody>
          <a:bodyPr spcFirstLastPara="1" wrap="square" lIns="90000" tIns="46775" rIns="90000" bIns="46775" anchor="t" anchorCtr="0">
            <a:spAutoFit/>
          </a:bodyPr>
          <a:lstStyle/>
          <a:p>
            <a:pPr marL="0" marR="0" lvl="0" indent="0" algn="l" rtl="0">
              <a:lnSpc>
                <a:spcPct val="100000"/>
              </a:lnSpc>
              <a:spcBef>
                <a:spcPts val="0"/>
              </a:spcBef>
              <a:spcAft>
                <a:spcPts val="0"/>
              </a:spcAft>
              <a:buClr>
                <a:srgbClr val="660066"/>
              </a:buClr>
              <a:buSzPts val="2200"/>
              <a:buFont typeface="Arial Narrow"/>
              <a:buNone/>
            </a:pPr>
            <a:endParaRPr sz="1400" b="0" i="0" u="none" strike="noStrike" cap="none">
              <a:solidFill>
                <a:srgbClr val="000000"/>
              </a:solidFill>
              <a:latin typeface="Arial"/>
              <a:ea typeface="Arial"/>
              <a:cs typeface="Arial"/>
              <a:sym typeface="Arial"/>
            </a:endParaRPr>
          </a:p>
        </p:txBody>
      </p:sp>
      <p:sp>
        <p:nvSpPr>
          <p:cNvPr id="346" name="Google Shape;346;p20"/>
          <p:cNvSpPr txBox="1"/>
          <p:nvPr/>
        </p:nvSpPr>
        <p:spPr>
          <a:xfrm>
            <a:off x="754225" y="639375"/>
            <a:ext cx="47514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B5395"/>
              </a:buClr>
              <a:buSzPts val="3200"/>
              <a:buFont typeface="Century Gothic"/>
              <a:buNone/>
            </a:pPr>
            <a:r>
              <a:rPr lang="en-US" sz="3600" b="1" i="0" u="sng" strike="noStrike" cap="none">
                <a:solidFill>
                  <a:srgbClr val="0B5395"/>
                </a:solidFill>
                <a:latin typeface="Century Gothic"/>
                <a:ea typeface="Century Gothic"/>
                <a:cs typeface="Century Gothic"/>
                <a:sym typeface="Century Gothic"/>
              </a:rPr>
              <a:t>Voie </a:t>
            </a:r>
            <a:r>
              <a:rPr lang="en-US" sz="3200" b="1" i="0" u="sng" strike="noStrike" cap="none">
                <a:solidFill>
                  <a:srgbClr val="0B5395"/>
                </a:solidFill>
                <a:latin typeface="Century Gothic"/>
                <a:ea typeface="Century Gothic"/>
                <a:cs typeface="Century Gothic"/>
                <a:sym typeface="Century Gothic"/>
              </a:rPr>
              <a:t>TECHNOLOGIQUE</a:t>
            </a:r>
            <a:endParaRPr sz="1800" b="1" i="0" u="none" strike="noStrike" cap="none">
              <a:solidFill>
                <a:srgbClr val="000000"/>
              </a:solidFill>
              <a:latin typeface="Arial"/>
              <a:ea typeface="Arial"/>
              <a:cs typeface="Arial"/>
              <a:sym typeface="Arial"/>
            </a:endParaRPr>
          </a:p>
        </p:txBody>
      </p:sp>
      <p:sp>
        <p:nvSpPr>
          <p:cNvPr id="347" name="Google Shape;347;p20"/>
          <p:cNvSpPr txBox="1"/>
          <p:nvPr/>
        </p:nvSpPr>
        <p:spPr>
          <a:xfrm>
            <a:off x="5927725" y="539750"/>
            <a:ext cx="4319587" cy="107791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B5395"/>
              </a:buClr>
              <a:buSzPts val="3200"/>
              <a:buFont typeface="Century Gothic"/>
              <a:buNone/>
            </a:pPr>
            <a:r>
              <a:rPr lang="en-US" sz="3200" b="1" i="0" u="none" strike="noStrike" cap="none">
                <a:solidFill>
                  <a:srgbClr val="0B5395"/>
                </a:solidFill>
                <a:latin typeface="Century Gothic"/>
                <a:ea typeface="Century Gothic"/>
                <a:cs typeface="Century Gothic"/>
                <a:sym typeface="Century Gothic"/>
              </a:rPr>
              <a:t>Choisir un domaine d’activité</a:t>
            </a:r>
            <a:endParaRPr sz="1400" b="0" i="0" u="none" strike="noStrike" cap="none">
              <a:solidFill>
                <a:srgbClr val="000000"/>
              </a:solidFill>
              <a:latin typeface="Arial"/>
              <a:ea typeface="Arial"/>
              <a:cs typeface="Arial"/>
              <a:sym typeface="Arial"/>
            </a:endParaRPr>
          </a:p>
        </p:txBody>
      </p:sp>
      <p:sp>
        <p:nvSpPr>
          <p:cNvPr id="348" name="Google Shape;348;p20"/>
          <p:cNvSpPr/>
          <p:nvPr/>
        </p:nvSpPr>
        <p:spPr>
          <a:xfrm>
            <a:off x="5586412" y="906462"/>
            <a:ext cx="341312" cy="231775"/>
          </a:xfrm>
          <a:custGeom>
            <a:avLst/>
            <a:gdLst/>
            <a:ahLst/>
            <a:cxnLst/>
            <a:rect l="l" t="t" r="r" b="b"/>
            <a:pathLst>
              <a:path w="21600" h="21600" extrusionOk="0">
                <a:moveTo>
                  <a:pt x="0" y="5400"/>
                </a:moveTo>
                <a:lnTo>
                  <a:pt x="14293" y="5400"/>
                </a:lnTo>
                <a:lnTo>
                  <a:pt x="14293" y="0"/>
                </a:lnTo>
                <a:lnTo>
                  <a:pt x="21600" y="10800"/>
                </a:lnTo>
                <a:lnTo>
                  <a:pt x="14293" y="21600"/>
                </a:lnTo>
                <a:lnTo>
                  <a:pt x="14293" y="16200"/>
                </a:lnTo>
                <a:lnTo>
                  <a:pt x="0" y="16200"/>
                </a:lnTo>
                <a:close/>
              </a:path>
            </a:pathLst>
          </a:custGeom>
          <a:solidFill>
            <a:srgbClr val="3494BA"/>
          </a:solidFill>
          <a:ln w="15850" cap="flat" cmpd="sng">
            <a:solidFill>
              <a:srgbClr val="236B88"/>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349" name="Google Shape;349;p20" descr="C:\Users\psyen\Desktop\images.png"/>
          <p:cNvPicPr preferRelativeResize="0"/>
          <p:nvPr/>
        </p:nvPicPr>
        <p:blipFill rotWithShape="1">
          <a:blip r:embed="rId4">
            <a:alphaModFix/>
          </a:blip>
          <a:srcRect/>
          <a:stretch/>
        </p:blipFill>
        <p:spPr>
          <a:xfrm>
            <a:off x="7428507" y="4915843"/>
            <a:ext cx="1745640" cy="1745640"/>
          </a:xfrm>
          <a:prstGeom prst="rect">
            <a:avLst/>
          </a:prstGeom>
          <a:noFill/>
          <a:ln>
            <a:noFill/>
          </a:ln>
        </p:spPr>
      </p:pic>
      <p:pic>
        <p:nvPicPr>
          <p:cNvPr id="350" name="Google Shape;350;p20" descr="C:\Users\psyen\Desktop\téléchargement.png"/>
          <p:cNvPicPr preferRelativeResize="0"/>
          <p:nvPr/>
        </p:nvPicPr>
        <p:blipFill rotWithShape="1">
          <a:blip r:embed="rId5">
            <a:alphaModFix/>
          </a:blip>
          <a:srcRect/>
          <a:stretch/>
        </p:blipFill>
        <p:spPr>
          <a:xfrm>
            <a:off x="5810723" y="5020252"/>
            <a:ext cx="1420741" cy="1420741"/>
          </a:xfrm>
          <a:prstGeom prst="rect">
            <a:avLst/>
          </a:prstGeom>
          <a:noFill/>
          <a:ln>
            <a:noFill/>
          </a:ln>
        </p:spPr>
      </p:pic>
      <p:pic>
        <p:nvPicPr>
          <p:cNvPr id="351" name="Google Shape;351;p20"/>
          <p:cNvPicPr preferRelativeResize="0"/>
          <p:nvPr/>
        </p:nvPicPr>
        <p:blipFill rotWithShape="1">
          <a:blip r:embed="rId3">
            <a:alphaModFix/>
          </a:blip>
          <a:srcRect/>
          <a:stretch/>
        </p:blipFill>
        <p:spPr>
          <a:xfrm>
            <a:off x="1031439" y="4666344"/>
            <a:ext cx="311150" cy="41751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21"/>
          <p:cNvSpPr txBox="1">
            <a:spLocks noGrp="1"/>
          </p:cNvSpPr>
          <p:nvPr>
            <p:ph type="title" idx="4294967295"/>
          </p:nvPr>
        </p:nvSpPr>
        <p:spPr>
          <a:xfrm>
            <a:off x="2145484" y="404667"/>
            <a:ext cx="7139443" cy="1280891"/>
          </a:xfrm>
          <a:prstGeom prst="rect">
            <a:avLst/>
          </a:prstGeom>
          <a:noFill/>
          <a:ln>
            <a:noFill/>
          </a:ln>
        </p:spPr>
        <p:txBody>
          <a:bodyPr spcFirstLastPara="1" wrap="square" lIns="0" tIns="45700" rIns="0" bIns="0" anchor="b" anchorCtr="1">
            <a:noAutofit/>
          </a:bodyPr>
          <a:lstStyle/>
          <a:p>
            <a:pPr marL="0" marR="0" lvl="0" indent="0" algn="ctr" rtl="0">
              <a:lnSpc>
                <a:spcPct val="100000"/>
              </a:lnSpc>
              <a:spcBef>
                <a:spcPts val="0"/>
              </a:spcBef>
              <a:spcAft>
                <a:spcPts val="0"/>
              </a:spcAft>
              <a:buClr>
                <a:schemeClr val="accent1"/>
              </a:buClr>
              <a:buSzPts val="4500"/>
              <a:buFont typeface="Comic Sans MS"/>
              <a:buNone/>
            </a:pPr>
            <a:r>
              <a:rPr lang="en-US" sz="3100" b="1" i="0" u="none" strike="noStrike" cap="none">
                <a:solidFill>
                  <a:schemeClr val="lt1"/>
                </a:solidFill>
                <a:highlight>
                  <a:srgbClr val="195F91"/>
                </a:highlight>
                <a:latin typeface="Comic Sans MS"/>
                <a:ea typeface="Comic Sans MS"/>
                <a:cs typeface="Comic Sans MS"/>
                <a:sym typeface="Comic Sans MS"/>
              </a:rPr>
              <a:t>Bacs Technologiques </a:t>
            </a:r>
            <a:br>
              <a:rPr lang="en-US" sz="3100" b="1" i="0" u="none" strike="noStrike" cap="none">
                <a:solidFill>
                  <a:schemeClr val="lt1"/>
                </a:solidFill>
                <a:highlight>
                  <a:srgbClr val="195F91"/>
                </a:highlight>
                <a:latin typeface="Comic Sans MS"/>
                <a:ea typeface="Comic Sans MS"/>
                <a:cs typeface="Comic Sans MS"/>
                <a:sym typeface="Comic Sans MS"/>
              </a:rPr>
            </a:br>
            <a:r>
              <a:rPr lang="en-US" sz="3100" b="1" i="0" u="none" strike="noStrike" cap="none">
                <a:solidFill>
                  <a:schemeClr val="lt1"/>
                </a:solidFill>
                <a:highlight>
                  <a:srgbClr val="195F91"/>
                </a:highlight>
                <a:latin typeface="Comic Sans MS"/>
                <a:ea typeface="Comic Sans MS"/>
                <a:cs typeface="Comic Sans MS"/>
                <a:sym typeface="Comic Sans MS"/>
              </a:rPr>
              <a:t>pour aller vers…</a:t>
            </a:r>
            <a:endParaRPr sz="3100">
              <a:solidFill>
                <a:schemeClr val="lt1"/>
              </a:solidFill>
              <a:highlight>
                <a:srgbClr val="195F91"/>
              </a:highlight>
            </a:endParaRPr>
          </a:p>
        </p:txBody>
      </p:sp>
      <p:sp>
        <p:nvSpPr>
          <p:cNvPr id="357" name="Google Shape;357;p21"/>
          <p:cNvSpPr/>
          <p:nvPr/>
        </p:nvSpPr>
        <p:spPr>
          <a:xfrm rot="-240000">
            <a:off x="534987" y="1220787"/>
            <a:ext cx="2643187" cy="5013325"/>
          </a:xfrm>
          <a:custGeom>
            <a:avLst/>
            <a:gdLst/>
            <a:ahLst/>
            <a:cxnLst/>
            <a:rect l="l" t="t" r="r" b="b"/>
            <a:pathLst>
              <a:path w="21600" h="21600" extrusionOk="0">
                <a:moveTo>
                  <a:pt x="0" y="0"/>
                </a:moveTo>
                <a:lnTo>
                  <a:pt x="21600" y="0"/>
                </a:lnTo>
                <a:lnTo>
                  <a:pt x="21600" y="21600"/>
                </a:lnTo>
                <a:lnTo>
                  <a:pt x="0" y="21600"/>
                </a:lnTo>
                <a:lnTo>
                  <a:pt x="0" y="0"/>
                </a:lnTo>
                <a:close/>
              </a:path>
            </a:pathLst>
          </a:custGeom>
          <a:solidFill>
            <a:srgbClr val="EDF3DB"/>
          </a:solidFill>
          <a:ln>
            <a:noFill/>
          </a:ln>
          <a:effectLst>
            <a:outerShdw blurRad="63500">
              <a:srgbClr val="000000"/>
            </a:outerShdw>
          </a:effectLst>
        </p:spPr>
        <p:txBody>
          <a:bodyPr spcFirstLastPara="1" wrap="square" lIns="90000" tIns="46775" rIns="90000" bIns="46775" anchor="t" anchorCtr="0">
            <a:noAutofit/>
          </a:bodyPr>
          <a:lstStyle/>
          <a:p>
            <a:pPr marL="341312" marR="0" lvl="0" indent="-339723" algn="l" rtl="0">
              <a:lnSpc>
                <a:spcPct val="100000"/>
              </a:lnSpc>
              <a:spcBef>
                <a:spcPts val="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BTP,</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Construction </a:t>
            </a:r>
            <a:r>
              <a:rPr lang="en-US" sz="1800" b="0" i="0" u="none" strike="noStrike" cap="none">
                <a:solidFill>
                  <a:srgbClr val="292934"/>
                </a:solidFill>
                <a:latin typeface="Arial"/>
                <a:ea typeface="Arial"/>
                <a:cs typeface="Arial"/>
                <a:sym typeface="Arial"/>
              </a:rPr>
              <a:t>navale,   ferroviaire aéronautique automobile...</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Matériaux</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Mécanique</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Audiovisuel</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Electronique</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Informatique</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Télécom</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Numérique...</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chemeClr val="dk1"/>
              </a:buClr>
              <a:buSzPts val="2400"/>
              <a:buFont typeface="Arial"/>
              <a:buNone/>
            </a:pPr>
            <a:endParaRPr sz="2400" b="0" i="0" u="none" strike="noStrike" cap="none">
              <a:solidFill>
                <a:srgbClr val="292934"/>
              </a:solidFill>
              <a:latin typeface="Arial"/>
              <a:ea typeface="Arial"/>
              <a:cs typeface="Arial"/>
              <a:sym typeface="Arial"/>
            </a:endParaRPr>
          </a:p>
          <a:p>
            <a:pPr marL="341312" marR="0" lvl="0" indent="-339723" algn="l" rtl="0">
              <a:lnSpc>
                <a:spcPct val="100000"/>
              </a:lnSpc>
              <a:spcBef>
                <a:spcPts val="600"/>
              </a:spcBef>
              <a:spcAft>
                <a:spcPts val="0"/>
              </a:spcAft>
              <a:buClr>
                <a:schemeClr val="dk1"/>
              </a:buClr>
              <a:buSzPts val="2400"/>
              <a:buFont typeface="Arial"/>
              <a:buNone/>
            </a:pPr>
            <a:endParaRPr sz="2400" b="0" i="0" u="none" strike="noStrike" cap="none">
              <a:solidFill>
                <a:srgbClr val="292934"/>
              </a:solidFill>
              <a:latin typeface="Arial"/>
              <a:ea typeface="Arial"/>
              <a:cs typeface="Arial"/>
              <a:sym typeface="Arial"/>
            </a:endParaRPr>
          </a:p>
          <a:p>
            <a:pPr marL="341312" marR="0" lvl="0" indent="-339723" algn="l" rtl="0">
              <a:lnSpc>
                <a:spcPct val="100000"/>
              </a:lnSpc>
              <a:spcBef>
                <a:spcPts val="600"/>
              </a:spcBef>
              <a:spcAft>
                <a:spcPts val="0"/>
              </a:spcAft>
              <a:buClr>
                <a:schemeClr val="dk1"/>
              </a:buClr>
              <a:buSzPts val="2400"/>
              <a:buFont typeface="Arial"/>
              <a:buNone/>
            </a:pPr>
            <a:endParaRPr sz="2400" b="1" i="0" u="none" strike="noStrike" cap="none">
              <a:solidFill>
                <a:srgbClr val="292934"/>
              </a:solidFill>
              <a:latin typeface="Arial"/>
              <a:ea typeface="Arial"/>
              <a:cs typeface="Arial"/>
              <a:sym typeface="Arial"/>
            </a:endParaRPr>
          </a:p>
          <a:p>
            <a:pPr marL="341312" marR="0" lvl="0" indent="-339723" algn="l" rtl="0">
              <a:lnSpc>
                <a:spcPct val="100000"/>
              </a:lnSpc>
              <a:spcBef>
                <a:spcPts val="600"/>
              </a:spcBef>
              <a:spcAft>
                <a:spcPts val="0"/>
              </a:spcAft>
              <a:buClr>
                <a:schemeClr val="dk1"/>
              </a:buClr>
              <a:buSzPts val="2400"/>
              <a:buFont typeface="Arial"/>
              <a:buNone/>
            </a:pPr>
            <a:endParaRPr sz="2400" b="1" i="0" u="none" strike="noStrike" cap="none">
              <a:solidFill>
                <a:srgbClr val="292934"/>
              </a:solidFill>
              <a:latin typeface="Arial"/>
              <a:ea typeface="Arial"/>
              <a:cs typeface="Arial"/>
              <a:sym typeface="Arial"/>
            </a:endParaRPr>
          </a:p>
          <a:p>
            <a:pPr marL="341312" marR="0" lvl="0" indent="-339723" algn="l" rtl="0">
              <a:lnSpc>
                <a:spcPct val="100000"/>
              </a:lnSpc>
              <a:spcBef>
                <a:spcPts val="600"/>
              </a:spcBef>
              <a:spcAft>
                <a:spcPts val="0"/>
              </a:spcAft>
              <a:buClr>
                <a:schemeClr val="dk1"/>
              </a:buClr>
              <a:buSzPts val="2400"/>
              <a:buFont typeface="Arial"/>
              <a:buNone/>
            </a:pPr>
            <a:endParaRPr sz="2400" b="1" i="0" u="none" strike="noStrike" cap="none">
              <a:solidFill>
                <a:srgbClr val="292934"/>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1" i="0" u="none" strike="noStrike" cap="none">
              <a:solidFill>
                <a:srgbClr val="292934"/>
              </a:solidFill>
              <a:latin typeface="Arial"/>
              <a:ea typeface="Arial"/>
              <a:cs typeface="Arial"/>
              <a:sym typeface="Arial"/>
            </a:endParaRPr>
          </a:p>
        </p:txBody>
      </p:sp>
      <p:sp>
        <p:nvSpPr>
          <p:cNvPr id="358" name="Google Shape;358;p21"/>
          <p:cNvSpPr/>
          <p:nvPr/>
        </p:nvSpPr>
        <p:spPr>
          <a:xfrm rot="420000">
            <a:off x="3841750" y="1949450"/>
            <a:ext cx="2668587" cy="2813050"/>
          </a:xfrm>
          <a:custGeom>
            <a:avLst/>
            <a:gdLst/>
            <a:ahLst/>
            <a:cxnLst/>
            <a:rect l="l" t="t" r="r" b="b"/>
            <a:pathLst>
              <a:path w="21600" h="21600" extrusionOk="0">
                <a:moveTo>
                  <a:pt x="0" y="0"/>
                </a:moveTo>
                <a:lnTo>
                  <a:pt x="21600" y="0"/>
                </a:lnTo>
                <a:lnTo>
                  <a:pt x="21600" y="21600"/>
                </a:lnTo>
                <a:lnTo>
                  <a:pt x="0" y="21600"/>
                </a:lnTo>
                <a:lnTo>
                  <a:pt x="0" y="0"/>
                </a:lnTo>
                <a:close/>
              </a:path>
            </a:pathLst>
          </a:custGeom>
          <a:solidFill>
            <a:srgbClr val="94F5FA"/>
          </a:solidFill>
          <a:ln>
            <a:noFill/>
          </a:ln>
        </p:spPr>
        <p:txBody>
          <a:bodyPr spcFirstLastPara="1" wrap="square" lIns="90000" tIns="46775" rIns="90000" bIns="46775" anchor="t" anchorCtr="0">
            <a:noAutofit/>
          </a:bodyPr>
          <a:lstStyle/>
          <a:p>
            <a:pPr marL="341312" marR="0" lvl="0" indent="-339723" algn="l" rtl="0">
              <a:lnSpc>
                <a:spcPct val="100000"/>
              </a:lnSpc>
              <a:spcBef>
                <a:spcPts val="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Agriculture, Agroalimentaire Tourisme vert</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Environnement</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 Forêt</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chemeClr val="dk1"/>
              </a:buClr>
              <a:buSzPts val="2600"/>
              <a:buFont typeface="Arial"/>
              <a:buNone/>
            </a:pPr>
            <a:endParaRPr sz="2600" b="1" i="0" u="none" strike="noStrike" cap="none">
              <a:solidFill>
                <a:srgbClr val="0066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endParaRPr sz="2600" b="1" i="0" u="none" strike="noStrike" cap="none">
              <a:solidFill>
                <a:srgbClr val="006600"/>
              </a:solidFill>
              <a:latin typeface="Arial"/>
              <a:ea typeface="Arial"/>
              <a:cs typeface="Arial"/>
              <a:sym typeface="Arial"/>
            </a:endParaRPr>
          </a:p>
        </p:txBody>
      </p:sp>
      <p:sp>
        <p:nvSpPr>
          <p:cNvPr id="359" name="Google Shape;359;p21"/>
          <p:cNvSpPr/>
          <p:nvPr/>
        </p:nvSpPr>
        <p:spPr>
          <a:xfrm rot="-480000">
            <a:off x="6964362" y="2513012"/>
            <a:ext cx="2643187" cy="2592387"/>
          </a:xfrm>
          <a:custGeom>
            <a:avLst/>
            <a:gdLst/>
            <a:ahLst/>
            <a:cxnLst/>
            <a:rect l="l" t="t" r="r" b="b"/>
            <a:pathLst>
              <a:path w="21600" h="21600" extrusionOk="0">
                <a:moveTo>
                  <a:pt x="0" y="0"/>
                </a:moveTo>
                <a:lnTo>
                  <a:pt x="21600" y="0"/>
                </a:lnTo>
                <a:lnTo>
                  <a:pt x="21600" y="21600"/>
                </a:lnTo>
                <a:lnTo>
                  <a:pt x="0" y="21600"/>
                </a:lnTo>
                <a:lnTo>
                  <a:pt x="0" y="0"/>
                </a:lnTo>
                <a:close/>
              </a:path>
            </a:pathLst>
          </a:custGeom>
          <a:solidFill>
            <a:srgbClr val="FFCCFF"/>
          </a:solidFill>
          <a:ln>
            <a:noFill/>
          </a:ln>
        </p:spPr>
        <p:txBody>
          <a:bodyPr spcFirstLastPara="1" wrap="square" lIns="90000" tIns="46775" rIns="90000" bIns="46775" anchor="t" anchorCtr="0">
            <a:noAutofit/>
          </a:bodyPr>
          <a:lstStyle/>
          <a:p>
            <a:pPr marL="341312" marR="0" lvl="0" indent="-339723" algn="l" rtl="0">
              <a:lnSpc>
                <a:spcPct val="100000"/>
              </a:lnSpc>
              <a:spcBef>
                <a:spcPts val="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Architecture intérieure,</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Design industriel</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Publicité</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Edition</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 Mode...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292934"/>
              </a:solidFill>
              <a:latin typeface="Arial"/>
              <a:ea typeface="Arial"/>
              <a:cs typeface="Arial"/>
              <a:sym typeface="Arial"/>
            </a:endParaRPr>
          </a:p>
        </p:txBody>
      </p:sp>
      <p:sp>
        <p:nvSpPr>
          <p:cNvPr id="360" name="Google Shape;360;p21"/>
          <p:cNvSpPr txBox="1"/>
          <p:nvPr/>
        </p:nvSpPr>
        <p:spPr>
          <a:xfrm rot="840000">
            <a:off x="2614612" y="5575300"/>
            <a:ext cx="1354137" cy="461962"/>
          </a:xfrm>
          <a:prstGeom prst="rect">
            <a:avLst/>
          </a:prstGeom>
          <a:solidFill>
            <a:schemeClr val="lt1"/>
          </a:solidFill>
          <a:ln w="25400" cap="flat" cmpd="sng">
            <a:solidFill>
              <a:srgbClr val="10CF9B"/>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10CF9B"/>
              </a:buClr>
              <a:buSzPts val="2400"/>
              <a:buFont typeface="Arial"/>
              <a:buNone/>
            </a:pPr>
            <a:r>
              <a:rPr lang="en-US" sz="2400" b="1" i="0" u="none" strike="noStrike" cap="none">
                <a:solidFill>
                  <a:srgbClr val="10CF9B"/>
                </a:solidFill>
                <a:latin typeface="Arial"/>
                <a:ea typeface="Arial"/>
                <a:cs typeface="Arial"/>
                <a:sym typeface="Arial"/>
              </a:rPr>
              <a:t>STI2D</a:t>
            </a:r>
            <a:endParaRPr sz="1400" b="0" i="0" u="none" strike="noStrike" cap="none">
              <a:solidFill>
                <a:srgbClr val="000000"/>
              </a:solidFill>
              <a:latin typeface="Arial"/>
              <a:ea typeface="Arial"/>
              <a:cs typeface="Arial"/>
              <a:sym typeface="Arial"/>
            </a:endParaRPr>
          </a:p>
        </p:txBody>
      </p:sp>
      <p:sp>
        <p:nvSpPr>
          <p:cNvPr id="361" name="Google Shape;361;p21"/>
          <p:cNvSpPr txBox="1"/>
          <p:nvPr/>
        </p:nvSpPr>
        <p:spPr>
          <a:xfrm>
            <a:off x="5383212" y="4643437"/>
            <a:ext cx="1008062" cy="461962"/>
          </a:xfrm>
          <a:prstGeom prst="rect">
            <a:avLst/>
          </a:prstGeom>
          <a:solidFill>
            <a:schemeClr val="lt1"/>
          </a:solidFill>
          <a:ln w="25400" cap="flat" cmpd="sng">
            <a:solidFill>
              <a:schemeClr val="accent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89CA3"/>
              </a:buClr>
              <a:buSzPts val="2400"/>
              <a:buFont typeface="Arial"/>
              <a:buNone/>
            </a:pPr>
            <a:r>
              <a:rPr lang="en-US" sz="2400" b="1" i="0" u="none" strike="noStrike" cap="none">
                <a:solidFill>
                  <a:srgbClr val="089CA3"/>
                </a:solidFill>
                <a:latin typeface="Arial"/>
                <a:ea typeface="Arial"/>
                <a:cs typeface="Arial"/>
                <a:sym typeface="Arial"/>
              </a:rPr>
              <a:t>STAV</a:t>
            </a:r>
            <a:endParaRPr sz="1400" b="0" i="0" u="none" strike="noStrike" cap="none">
              <a:solidFill>
                <a:srgbClr val="000000"/>
              </a:solidFill>
              <a:latin typeface="Arial"/>
              <a:ea typeface="Arial"/>
              <a:cs typeface="Arial"/>
              <a:sym typeface="Arial"/>
            </a:endParaRPr>
          </a:p>
        </p:txBody>
      </p:sp>
      <p:sp>
        <p:nvSpPr>
          <p:cNvPr id="362" name="Google Shape;362;p21"/>
          <p:cNvSpPr txBox="1"/>
          <p:nvPr/>
        </p:nvSpPr>
        <p:spPr>
          <a:xfrm rot="780000">
            <a:off x="8448675" y="5013325"/>
            <a:ext cx="1425575" cy="461962"/>
          </a:xfrm>
          <a:prstGeom prst="rect">
            <a:avLst/>
          </a:prstGeom>
          <a:solidFill>
            <a:schemeClr val="lt1"/>
          </a:solidFill>
          <a:ln w="25400" cap="flat" cmpd="sng">
            <a:solidFill>
              <a:srgbClr val="10CF9B"/>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993366"/>
              </a:buClr>
              <a:buSzPts val="2400"/>
              <a:buFont typeface="Arial"/>
              <a:buNone/>
            </a:pPr>
            <a:r>
              <a:rPr lang="en-US" sz="2400" b="1" i="0" u="none" strike="noStrike" cap="none">
                <a:solidFill>
                  <a:srgbClr val="993366"/>
                </a:solidFill>
                <a:latin typeface="Arial"/>
                <a:ea typeface="Arial"/>
                <a:cs typeface="Arial"/>
                <a:sym typeface="Arial"/>
              </a:rPr>
              <a:t>STD2A</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0"/>
                                        </p:tgtEl>
                                        <p:attrNameLst>
                                          <p:attrName>style.visibility</p:attrName>
                                        </p:attrNameLst>
                                      </p:cBhvr>
                                      <p:to>
                                        <p:strVal val="visible"/>
                                      </p:to>
                                    </p:set>
                                    <p:anim calcmode="lin" valueType="num">
                                      <p:cBhvr additive="base">
                                        <p:cTn id="7" dur="500"/>
                                        <p:tgtEl>
                                          <p:spTgt spid="360"/>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1"/>
                                        </p:tgtEl>
                                        <p:attrNameLst>
                                          <p:attrName>style.visibility</p:attrName>
                                        </p:attrNameLst>
                                      </p:cBhvr>
                                      <p:to>
                                        <p:strVal val="visible"/>
                                      </p:to>
                                    </p:set>
                                    <p:animEffect transition="in" filter="fade">
                                      <p:cBhvr>
                                        <p:cTn id="12" dur="2000"/>
                                        <p:tgtEl>
                                          <p:spTgt spid="361"/>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362"/>
                                        </p:tgtEl>
                                        <p:attrNameLst>
                                          <p:attrName>style.visibility</p:attrName>
                                        </p:attrNameLst>
                                      </p:cBhvr>
                                      <p:to>
                                        <p:strVal val="visible"/>
                                      </p:to>
                                    </p:set>
                                    <p:anim calcmode="lin" valueType="num">
                                      <p:cBhvr additive="base">
                                        <p:cTn id="17" dur="500"/>
                                        <p:tgtEl>
                                          <p:spTgt spid="362"/>
                                        </p:tgtEl>
                                        <p:attrNameLst>
                                          <p:attrName>ppt_w</p:attrName>
                                        </p:attrNameLst>
                                      </p:cBhvr>
                                      <p:tavLst>
                                        <p:tav tm="0">
                                          <p:val>
                                            <p:strVal val="0"/>
                                          </p:val>
                                        </p:tav>
                                        <p:tav tm="100000">
                                          <p:val>
                                            <p:strVal val="#ppt_w"/>
                                          </p:val>
                                        </p:tav>
                                      </p:tavLst>
                                    </p:anim>
                                    <p:anim calcmode="lin" valueType="num">
                                      <p:cBhvr additive="base">
                                        <p:cTn id="18" dur="500"/>
                                        <p:tgtEl>
                                          <p:spTgt spid="36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22"/>
          <p:cNvSpPr txBox="1">
            <a:spLocks noGrp="1"/>
          </p:cNvSpPr>
          <p:nvPr>
            <p:ph type="title" idx="4294967295"/>
          </p:nvPr>
        </p:nvSpPr>
        <p:spPr>
          <a:xfrm>
            <a:off x="2001466" y="332658"/>
            <a:ext cx="7139443" cy="1280891"/>
          </a:xfrm>
          <a:prstGeom prst="rect">
            <a:avLst/>
          </a:prstGeom>
          <a:noFill/>
          <a:ln>
            <a:noFill/>
          </a:ln>
        </p:spPr>
        <p:txBody>
          <a:bodyPr spcFirstLastPara="1" wrap="square" lIns="0" tIns="45700" rIns="0" bIns="0" anchor="b" anchorCtr="1">
            <a:normAutofit fontScale="90000"/>
          </a:bodyPr>
          <a:lstStyle/>
          <a:p>
            <a:pPr marL="0" marR="0" lvl="0" indent="0" algn="ctr" rtl="0">
              <a:lnSpc>
                <a:spcPct val="100000"/>
              </a:lnSpc>
              <a:spcBef>
                <a:spcPts val="0"/>
              </a:spcBef>
              <a:spcAft>
                <a:spcPts val="0"/>
              </a:spcAft>
              <a:buClr>
                <a:schemeClr val="dk2"/>
              </a:buClr>
              <a:buSzPct val="100000"/>
              <a:buFont typeface="Comic Sans MS"/>
              <a:buNone/>
            </a:pPr>
            <a:r>
              <a:rPr lang="en-US" sz="5000" b="1" i="0" u="none" strike="noStrike" cap="none">
                <a:solidFill>
                  <a:schemeClr val="dk2"/>
                </a:solidFill>
                <a:latin typeface="Comic Sans MS"/>
                <a:ea typeface="Comic Sans MS"/>
                <a:cs typeface="Comic Sans MS"/>
                <a:sym typeface="Comic Sans MS"/>
              </a:rPr>
              <a:t>Bacs Technologiques </a:t>
            </a:r>
            <a:br>
              <a:rPr lang="en-US" sz="5000" b="1" i="0" u="none" strike="noStrike" cap="none">
                <a:solidFill>
                  <a:schemeClr val="dk2"/>
                </a:solidFill>
                <a:latin typeface="Comic Sans MS"/>
                <a:ea typeface="Comic Sans MS"/>
                <a:cs typeface="Comic Sans MS"/>
                <a:sym typeface="Comic Sans MS"/>
              </a:rPr>
            </a:br>
            <a:r>
              <a:rPr lang="en-US" sz="5000" b="1" i="0" u="none" strike="noStrike" cap="none">
                <a:solidFill>
                  <a:schemeClr val="dk2"/>
                </a:solidFill>
                <a:latin typeface="Comic Sans MS"/>
                <a:ea typeface="Comic Sans MS"/>
                <a:cs typeface="Comic Sans MS"/>
                <a:sym typeface="Comic Sans MS"/>
              </a:rPr>
              <a:t>pour aller vers…</a:t>
            </a:r>
            <a:endParaRPr/>
          </a:p>
        </p:txBody>
      </p:sp>
      <p:sp>
        <p:nvSpPr>
          <p:cNvPr id="368" name="Google Shape;368;p22"/>
          <p:cNvSpPr/>
          <p:nvPr/>
        </p:nvSpPr>
        <p:spPr>
          <a:xfrm rot="-660000">
            <a:off x="993775" y="2492375"/>
            <a:ext cx="2379662" cy="3313112"/>
          </a:xfrm>
          <a:custGeom>
            <a:avLst/>
            <a:gdLst/>
            <a:ahLst/>
            <a:cxnLst/>
            <a:rect l="l" t="t" r="r" b="b"/>
            <a:pathLst>
              <a:path w="21600" h="21600" extrusionOk="0">
                <a:moveTo>
                  <a:pt x="0" y="0"/>
                </a:moveTo>
                <a:lnTo>
                  <a:pt x="21600" y="0"/>
                </a:lnTo>
                <a:lnTo>
                  <a:pt x="21600" y="21600"/>
                </a:lnTo>
                <a:lnTo>
                  <a:pt x="0" y="21600"/>
                </a:lnTo>
                <a:lnTo>
                  <a:pt x="0" y="0"/>
                </a:lnTo>
                <a:close/>
              </a:path>
            </a:pathLst>
          </a:custGeom>
          <a:solidFill>
            <a:srgbClr val="DBE7B6"/>
          </a:solidFill>
          <a:ln>
            <a:noFill/>
          </a:ln>
        </p:spPr>
        <p:txBody>
          <a:bodyPr spcFirstLastPara="1" wrap="square" lIns="90000" tIns="46775" rIns="90000" bIns="46775" anchor="t" anchorCtr="0">
            <a:noAutofit/>
          </a:bodyPr>
          <a:lstStyle/>
          <a:p>
            <a:pPr marL="341312" marR="0" lvl="0" indent="-339723" algn="ctr" rtl="0">
              <a:lnSpc>
                <a:spcPct val="100000"/>
              </a:lnSpc>
              <a:spcBef>
                <a:spcPts val="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Gestion</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Finance</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Commerce</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     Informatique</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Tourisme</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  Assurances</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Banque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292934"/>
              </a:solidFill>
              <a:latin typeface="Arial"/>
              <a:ea typeface="Arial"/>
              <a:cs typeface="Arial"/>
              <a:sym typeface="Arial"/>
            </a:endParaRPr>
          </a:p>
        </p:txBody>
      </p:sp>
      <p:sp>
        <p:nvSpPr>
          <p:cNvPr id="369" name="Google Shape;369;p22"/>
          <p:cNvSpPr/>
          <p:nvPr/>
        </p:nvSpPr>
        <p:spPr>
          <a:xfrm rot="300000">
            <a:off x="3729037" y="1892300"/>
            <a:ext cx="2668587" cy="4513262"/>
          </a:xfrm>
          <a:custGeom>
            <a:avLst/>
            <a:gdLst/>
            <a:ahLst/>
            <a:cxnLst/>
            <a:rect l="l" t="t" r="r" b="b"/>
            <a:pathLst>
              <a:path w="21600" h="21600" extrusionOk="0">
                <a:moveTo>
                  <a:pt x="0" y="0"/>
                </a:moveTo>
                <a:lnTo>
                  <a:pt x="21600" y="0"/>
                </a:lnTo>
                <a:lnTo>
                  <a:pt x="21600" y="21600"/>
                </a:lnTo>
                <a:lnTo>
                  <a:pt x="0" y="21600"/>
                </a:lnTo>
                <a:lnTo>
                  <a:pt x="0" y="0"/>
                </a:lnTo>
                <a:close/>
              </a:path>
            </a:pathLst>
          </a:custGeom>
          <a:solidFill>
            <a:srgbClr val="94F5FA"/>
          </a:solidFill>
          <a:ln>
            <a:noFill/>
          </a:ln>
        </p:spPr>
        <p:txBody>
          <a:bodyPr spcFirstLastPara="1" wrap="square" lIns="90000" tIns="46775" rIns="90000" bIns="46775" anchor="t" anchorCtr="0">
            <a:noAutofit/>
          </a:bodyPr>
          <a:lstStyle/>
          <a:p>
            <a:pPr marL="341312" marR="0" lvl="0" indent="-339723" algn="ctr" rtl="0">
              <a:lnSpc>
                <a:spcPct val="100000"/>
              </a:lnSpc>
              <a:spcBef>
                <a:spcPts val="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Technicien sup en laboratoire</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Assistant de recherche</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(agroalimentaire, biotechnologiescosmétologie, chime, mesures physiques...)</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Paramédical</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chemeClr val="dk1"/>
              </a:buClr>
              <a:buSzPts val="2400"/>
              <a:buFont typeface="Arial"/>
              <a:buNone/>
            </a:pPr>
            <a:endParaRPr sz="2400" b="0" i="0" u="none" strike="noStrike" cap="none">
              <a:solidFill>
                <a:srgbClr val="292934"/>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292934"/>
              </a:solidFill>
              <a:latin typeface="Arial"/>
              <a:ea typeface="Arial"/>
              <a:cs typeface="Arial"/>
              <a:sym typeface="Arial"/>
            </a:endParaRPr>
          </a:p>
        </p:txBody>
      </p:sp>
      <p:sp>
        <p:nvSpPr>
          <p:cNvPr id="370" name="Google Shape;370;p22"/>
          <p:cNvSpPr/>
          <p:nvPr/>
        </p:nvSpPr>
        <p:spPr>
          <a:xfrm rot="-480000">
            <a:off x="7005637" y="2151062"/>
            <a:ext cx="2668587" cy="3914775"/>
          </a:xfrm>
          <a:custGeom>
            <a:avLst/>
            <a:gdLst/>
            <a:ahLst/>
            <a:cxnLst/>
            <a:rect l="l" t="t" r="r" b="b"/>
            <a:pathLst>
              <a:path w="21600" h="21600" extrusionOk="0">
                <a:moveTo>
                  <a:pt x="0" y="0"/>
                </a:moveTo>
                <a:lnTo>
                  <a:pt x="21600" y="0"/>
                </a:lnTo>
                <a:lnTo>
                  <a:pt x="21600" y="21600"/>
                </a:lnTo>
                <a:lnTo>
                  <a:pt x="0" y="21600"/>
                </a:lnTo>
                <a:lnTo>
                  <a:pt x="0" y="0"/>
                </a:lnTo>
                <a:close/>
              </a:path>
            </a:pathLst>
          </a:custGeom>
          <a:solidFill>
            <a:srgbClr val="FFFF99"/>
          </a:solidFill>
          <a:ln>
            <a:noFill/>
          </a:ln>
        </p:spPr>
        <p:txBody>
          <a:bodyPr spcFirstLastPara="1" wrap="square" lIns="90000" tIns="46775" rIns="90000" bIns="46775" anchor="t" anchorCtr="0">
            <a:noAutofit/>
          </a:bodyPr>
          <a:lstStyle/>
          <a:p>
            <a:pPr marL="341312" marR="0" lvl="0" indent="-339723" algn="ctr" rtl="0">
              <a:lnSpc>
                <a:spcPct val="100000"/>
              </a:lnSpc>
              <a:spcBef>
                <a:spcPts val="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Assistant social</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Educateur</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Infirmier</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Secrétaire médical</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Dieteticien</a:t>
            </a:r>
            <a:endParaRPr sz="1400" b="0" i="0" u="none" strike="noStrike" cap="none">
              <a:solidFill>
                <a:srgbClr val="000000"/>
              </a:solidFill>
              <a:latin typeface="Arial"/>
              <a:ea typeface="Arial"/>
              <a:cs typeface="Arial"/>
              <a:sym typeface="Arial"/>
            </a:endParaRPr>
          </a:p>
          <a:p>
            <a:pPr marL="341312" marR="0" lvl="0" indent="-339723" algn="ctr" rtl="0">
              <a:lnSpc>
                <a:spcPct val="100000"/>
              </a:lnSpc>
              <a:spcBef>
                <a:spcPts val="600"/>
              </a:spcBef>
              <a:spcAft>
                <a:spcPts val="0"/>
              </a:spcAft>
              <a:buClr>
                <a:srgbClr val="292934"/>
              </a:buClr>
              <a:buSzPts val="2400"/>
              <a:buFont typeface="Arial"/>
              <a:buNone/>
            </a:pPr>
            <a:r>
              <a:rPr lang="en-US" sz="2400" b="0" i="0" u="none" strike="noStrike" cap="none">
                <a:solidFill>
                  <a:srgbClr val="292934"/>
                </a:solidFill>
                <a:latin typeface="Arial"/>
                <a:ea typeface="Arial"/>
                <a:cs typeface="Arial"/>
                <a:sym typeface="Arial"/>
              </a:rPr>
              <a:t>Technicien en analyses médicales..</a:t>
            </a:r>
            <a:endParaRPr sz="1400" b="0" i="0" u="none" strike="noStrike" cap="none">
              <a:solidFill>
                <a:srgbClr val="000000"/>
              </a:solidFill>
              <a:latin typeface="Arial"/>
              <a:ea typeface="Arial"/>
              <a:cs typeface="Arial"/>
              <a:sym typeface="Arial"/>
            </a:endParaRPr>
          </a:p>
          <a:p>
            <a:pPr marL="341312" marR="0" lvl="0" indent="-339723" algn="l" rtl="0">
              <a:lnSpc>
                <a:spcPct val="100000"/>
              </a:lnSpc>
              <a:spcBef>
                <a:spcPts val="600"/>
              </a:spcBef>
              <a:spcAft>
                <a:spcPts val="0"/>
              </a:spcAft>
              <a:buClr>
                <a:schemeClr val="dk1"/>
              </a:buClr>
              <a:buSzPts val="2400"/>
              <a:buFont typeface="Arial"/>
              <a:buNone/>
            </a:pPr>
            <a:endParaRPr sz="2400" b="0" i="0" u="none" strike="noStrike" cap="none">
              <a:solidFill>
                <a:srgbClr val="292934"/>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292934"/>
              </a:solidFill>
              <a:latin typeface="Arial"/>
              <a:ea typeface="Arial"/>
              <a:cs typeface="Arial"/>
              <a:sym typeface="Arial"/>
            </a:endParaRPr>
          </a:p>
        </p:txBody>
      </p:sp>
      <p:sp>
        <p:nvSpPr>
          <p:cNvPr id="371" name="Google Shape;371;p22"/>
          <p:cNvSpPr txBox="1"/>
          <p:nvPr/>
        </p:nvSpPr>
        <p:spPr>
          <a:xfrm rot="660000">
            <a:off x="1125537" y="5654675"/>
            <a:ext cx="1612900" cy="461962"/>
          </a:xfrm>
          <a:prstGeom prst="rect">
            <a:avLst/>
          </a:prstGeom>
          <a:solidFill>
            <a:schemeClr val="lt1"/>
          </a:solidFill>
          <a:ln w="25400" cap="flat" cmpd="sng">
            <a:solidFill>
              <a:srgbClr val="A5C24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7E9632"/>
              </a:buClr>
              <a:buSzPts val="2400"/>
              <a:buFont typeface="Arial"/>
              <a:buNone/>
            </a:pPr>
            <a:r>
              <a:rPr lang="en-US" sz="2400" b="1" i="0" u="none" strike="noStrike" cap="none">
                <a:solidFill>
                  <a:srgbClr val="7E9632"/>
                </a:solidFill>
                <a:latin typeface="Arial"/>
                <a:ea typeface="Arial"/>
                <a:cs typeface="Arial"/>
                <a:sym typeface="Arial"/>
              </a:rPr>
              <a:t>STMG</a:t>
            </a:r>
            <a:endParaRPr sz="1400" b="0" i="0" u="none" strike="noStrike" cap="none">
              <a:solidFill>
                <a:srgbClr val="000000"/>
              </a:solidFill>
              <a:latin typeface="Arial"/>
              <a:ea typeface="Arial"/>
              <a:cs typeface="Arial"/>
              <a:sym typeface="Arial"/>
            </a:endParaRPr>
          </a:p>
        </p:txBody>
      </p:sp>
      <p:sp>
        <p:nvSpPr>
          <p:cNvPr id="372" name="Google Shape;372;p22"/>
          <p:cNvSpPr txBox="1"/>
          <p:nvPr/>
        </p:nvSpPr>
        <p:spPr>
          <a:xfrm>
            <a:off x="4095750" y="6215062"/>
            <a:ext cx="1541462" cy="461962"/>
          </a:xfrm>
          <a:prstGeom prst="rect">
            <a:avLst/>
          </a:prstGeom>
          <a:solidFill>
            <a:schemeClr val="lt1"/>
          </a:solidFill>
          <a:ln w="25400" cap="flat" cmpd="sng">
            <a:solidFill>
              <a:schemeClr val="accent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89CA3"/>
              </a:buClr>
              <a:buSzPts val="2400"/>
              <a:buFont typeface="Arial"/>
              <a:buNone/>
            </a:pPr>
            <a:r>
              <a:rPr lang="en-US" sz="2400" b="1" i="0" u="none" strike="noStrike" cap="none">
                <a:solidFill>
                  <a:srgbClr val="089CA3"/>
                </a:solidFill>
                <a:latin typeface="Arial"/>
                <a:ea typeface="Arial"/>
                <a:cs typeface="Arial"/>
                <a:sym typeface="Arial"/>
              </a:rPr>
              <a:t>STL</a:t>
            </a:r>
            <a:endParaRPr sz="1400" b="0" i="0" u="none" strike="noStrike" cap="none">
              <a:solidFill>
                <a:srgbClr val="000000"/>
              </a:solidFill>
              <a:latin typeface="Arial"/>
              <a:ea typeface="Arial"/>
              <a:cs typeface="Arial"/>
              <a:sym typeface="Arial"/>
            </a:endParaRPr>
          </a:p>
        </p:txBody>
      </p:sp>
      <p:sp>
        <p:nvSpPr>
          <p:cNvPr id="373" name="Google Shape;373;p22"/>
          <p:cNvSpPr txBox="1"/>
          <p:nvPr/>
        </p:nvSpPr>
        <p:spPr>
          <a:xfrm rot="600000">
            <a:off x="7342187" y="5994400"/>
            <a:ext cx="1492250" cy="461962"/>
          </a:xfrm>
          <a:prstGeom prst="rect">
            <a:avLst/>
          </a:prstGeom>
          <a:solidFill>
            <a:schemeClr val="lt1"/>
          </a:solidFill>
          <a:ln w="25400" cap="flat" cmpd="sng">
            <a:solidFill>
              <a:schemeClr val="dk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C000"/>
              </a:buClr>
              <a:buSzPts val="2400"/>
              <a:buFont typeface="Arial"/>
              <a:buNone/>
            </a:pPr>
            <a:r>
              <a:rPr lang="en-US" sz="2400" b="1" i="0" u="none" strike="noStrike" cap="none">
                <a:solidFill>
                  <a:srgbClr val="FFC000"/>
                </a:solidFill>
                <a:latin typeface="Arial"/>
                <a:ea typeface="Arial"/>
                <a:cs typeface="Arial"/>
                <a:sym typeface="Arial"/>
              </a:rPr>
              <a:t>ST2S</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1"/>
                                        </p:tgtEl>
                                        <p:attrNameLst>
                                          <p:attrName>style.visibility</p:attrName>
                                        </p:attrNameLst>
                                      </p:cBhvr>
                                      <p:to>
                                        <p:strVal val="visible"/>
                                      </p:to>
                                    </p:set>
                                    <p:animEffect transition="in" filter="fade">
                                      <p:cBhvr>
                                        <p:cTn id="7" dur="1822"/>
                                        <p:tgtEl>
                                          <p:spTgt spid="37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2"/>
                                        </p:tgtEl>
                                        <p:attrNameLst>
                                          <p:attrName>style.visibility</p:attrName>
                                        </p:attrNameLst>
                                      </p:cBhvr>
                                      <p:to>
                                        <p:strVal val="visible"/>
                                      </p:to>
                                    </p:set>
                                    <p:animEffect transition="in" filter="fade">
                                      <p:cBhvr>
                                        <p:cTn id="12" dur="500"/>
                                        <p:tgtEl>
                                          <p:spTgt spid="372"/>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373"/>
                                        </p:tgtEl>
                                        <p:attrNameLst>
                                          <p:attrName>style.visibility</p:attrName>
                                        </p:attrNameLst>
                                      </p:cBhvr>
                                      <p:to>
                                        <p:strVal val="visible"/>
                                      </p:to>
                                    </p:set>
                                    <p:anim calcmode="lin" valueType="num">
                                      <p:cBhvr additive="base">
                                        <p:cTn id="17" dur="500"/>
                                        <p:tgtEl>
                                          <p:spTgt spid="373"/>
                                        </p:tgtEl>
                                        <p:attrNameLst>
                                          <p:attrName>ppt_w</p:attrName>
                                        </p:attrNameLst>
                                      </p:cBhvr>
                                      <p:tavLst>
                                        <p:tav tm="0">
                                          <p:val>
                                            <p:strVal val="0"/>
                                          </p:val>
                                        </p:tav>
                                        <p:tav tm="100000">
                                          <p:val>
                                            <p:strVal val="#ppt_w"/>
                                          </p:val>
                                        </p:tav>
                                      </p:tavLst>
                                    </p:anim>
                                    <p:anim calcmode="lin" valueType="num">
                                      <p:cBhvr additive="base">
                                        <p:cTn id="18" dur="500"/>
                                        <p:tgtEl>
                                          <p:spTgt spid="37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24"/>
          <p:cNvSpPr txBox="1">
            <a:spLocks noGrp="1"/>
          </p:cNvSpPr>
          <p:nvPr>
            <p:ph type="title"/>
          </p:nvPr>
        </p:nvSpPr>
        <p:spPr>
          <a:xfrm>
            <a:off x="381000" y="404812"/>
            <a:ext cx="8502650" cy="784225"/>
          </a:xfrm>
          <a:prstGeom prst="rect">
            <a:avLst/>
          </a:prstGeom>
          <a:noFill/>
          <a:ln>
            <a:noFill/>
          </a:ln>
        </p:spPr>
        <p:txBody>
          <a:bodyPr spcFirstLastPara="1" wrap="square" lIns="0" tIns="45700" rIns="0" bIns="0" anchor="b" anchorCtr="1">
            <a:spAutoFit/>
          </a:bodyPr>
          <a:lstStyle/>
          <a:p>
            <a:pPr marL="0" lvl="0" indent="0" algn="ctr" rtl="0">
              <a:lnSpc>
                <a:spcPct val="100000"/>
              </a:lnSpc>
              <a:spcBef>
                <a:spcPts val="0"/>
              </a:spcBef>
              <a:spcAft>
                <a:spcPts val="0"/>
              </a:spcAft>
              <a:buClr>
                <a:srgbClr val="0B5395"/>
              </a:buClr>
              <a:buSzPts val="4800"/>
              <a:buFont typeface="Calibri"/>
              <a:buNone/>
            </a:pPr>
            <a:r>
              <a:rPr lang="en-US" sz="4800" b="1" i="0" u="sng">
                <a:solidFill>
                  <a:srgbClr val="0B5395"/>
                </a:solidFill>
                <a:latin typeface="Calibri"/>
                <a:ea typeface="Calibri"/>
                <a:cs typeface="Calibri"/>
                <a:sym typeface="Calibri"/>
              </a:rPr>
              <a:t> Bacs Technologiques </a:t>
            </a:r>
            <a:r>
              <a:rPr lang="en-US" sz="2800" b="1" i="0" u="sng">
                <a:solidFill>
                  <a:srgbClr val="0B5395"/>
                </a:solidFill>
                <a:latin typeface="Calibri"/>
                <a:ea typeface="Calibri"/>
                <a:cs typeface="Calibri"/>
                <a:sym typeface="Calibri"/>
              </a:rPr>
              <a:t>(lycées toulousains)</a:t>
            </a:r>
            <a:endParaRPr/>
          </a:p>
        </p:txBody>
      </p:sp>
      <p:sp>
        <p:nvSpPr>
          <p:cNvPr id="379" name="Google Shape;379;p24"/>
          <p:cNvSpPr/>
          <p:nvPr/>
        </p:nvSpPr>
        <p:spPr>
          <a:xfrm>
            <a:off x="7499350" y="4162425"/>
            <a:ext cx="2009775" cy="1962150"/>
          </a:xfrm>
          <a:custGeom>
            <a:avLst/>
            <a:gdLst/>
            <a:ahLst/>
            <a:cxnLst/>
            <a:rect l="l" t="t" r="r" b="b"/>
            <a:pathLst>
              <a:path w="2009775" h="1962150" extrusionOk="0">
                <a:moveTo>
                  <a:pt x="327025" y="0"/>
                </a:moveTo>
                <a:lnTo>
                  <a:pt x="327025" y="0"/>
                </a:lnTo>
                <a:cubicBezTo>
                  <a:pt x="284080" y="0"/>
                  <a:pt x="241553" y="8459"/>
                  <a:pt x="201877" y="24893"/>
                </a:cubicBezTo>
                <a:cubicBezTo>
                  <a:pt x="162202" y="41327"/>
                  <a:pt x="126149" y="65417"/>
                  <a:pt x="95783" y="95783"/>
                </a:cubicBezTo>
                <a:cubicBezTo>
                  <a:pt x="65417" y="126149"/>
                  <a:pt x="41327" y="162202"/>
                  <a:pt x="24893" y="201877"/>
                </a:cubicBezTo>
                <a:cubicBezTo>
                  <a:pt x="8459" y="241553"/>
                  <a:pt x="0" y="284080"/>
                  <a:pt x="0" y="327025"/>
                </a:cubicBezTo>
                <a:lnTo>
                  <a:pt x="0" y="1635125"/>
                </a:lnTo>
                <a:lnTo>
                  <a:pt x="0" y="1635125"/>
                </a:lnTo>
                <a:cubicBezTo>
                  <a:pt x="0" y="1678069"/>
                  <a:pt x="8459" y="1720596"/>
                  <a:pt x="24893" y="1760272"/>
                </a:cubicBezTo>
                <a:cubicBezTo>
                  <a:pt x="41327" y="1799947"/>
                  <a:pt x="65417" y="1836000"/>
                  <a:pt x="95783" y="1866366"/>
                </a:cubicBezTo>
                <a:cubicBezTo>
                  <a:pt x="126149" y="1896732"/>
                  <a:pt x="162202" y="1920822"/>
                  <a:pt x="201877" y="1937256"/>
                </a:cubicBezTo>
                <a:cubicBezTo>
                  <a:pt x="241553" y="1953690"/>
                  <a:pt x="284080" y="1962150"/>
                  <a:pt x="327025" y="1962150"/>
                </a:cubicBezTo>
                <a:lnTo>
                  <a:pt x="1682750" y="1962150"/>
                </a:lnTo>
                <a:lnTo>
                  <a:pt x="1682750" y="1962150"/>
                </a:lnTo>
                <a:cubicBezTo>
                  <a:pt x="1725694" y="1962150"/>
                  <a:pt x="1768221" y="1953690"/>
                  <a:pt x="1807897" y="1937256"/>
                </a:cubicBezTo>
                <a:cubicBezTo>
                  <a:pt x="1847572" y="1920822"/>
                  <a:pt x="1883625" y="1896732"/>
                  <a:pt x="1913991" y="1866366"/>
                </a:cubicBezTo>
                <a:cubicBezTo>
                  <a:pt x="1944357" y="1836000"/>
                  <a:pt x="1968447" y="1799947"/>
                  <a:pt x="1984881" y="1760272"/>
                </a:cubicBezTo>
                <a:cubicBezTo>
                  <a:pt x="2001315" y="1720596"/>
                  <a:pt x="2009775" y="1678069"/>
                  <a:pt x="2009775" y="1635125"/>
                </a:cubicBezTo>
                <a:lnTo>
                  <a:pt x="2009775" y="327025"/>
                </a:lnTo>
                <a:lnTo>
                  <a:pt x="2009775" y="327025"/>
                </a:lnTo>
                <a:cubicBezTo>
                  <a:pt x="2009775" y="284080"/>
                  <a:pt x="2001315" y="241553"/>
                  <a:pt x="1984881" y="201877"/>
                </a:cubicBezTo>
                <a:cubicBezTo>
                  <a:pt x="1968447" y="162202"/>
                  <a:pt x="1944357" y="126149"/>
                  <a:pt x="1913991" y="95783"/>
                </a:cubicBezTo>
                <a:cubicBezTo>
                  <a:pt x="1883625" y="65417"/>
                  <a:pt x="1847572" y="41327"/>
                  <a:pt x="1807897" y="24893"/>
                </a:cubicBezTo>
                <a:cubicBezTo>
                  <a:pt x="1768221" y="8459"/>
                  <a:pt x="1725694" y="0"/>
                  <a:pt x="1682750" y="0"/>
                </a:cubicBezTo>
                <a:close/>
              </a:path>
            </a:pathLst>
          </a:custGeom>
          <a:solidFill>
            <a:srgbClr val="5FF3CA"/>
          </a:solidFill>
          <a:ln w="15850" cap="flat" cmpd="sng">
            <a:solidFill>
              <a:srgbClr val="3494BA"/>
            </a:solidFill>
            <a:prstDash val="solid"/>
            <a:miter lim="800000"/>
            <a:headEnd type="none" w="sm" len="sm"/>
            <a:tailEnd type="none" w="sm" len="sm"/>
          </a:ln>
        </p:spPr>
        <p:txBody>
          <a:bodyPr spcFirstLastPara="1" wrap="square" lIns="91425" tIns="45700" rIns="91425" bIns="45700" anchor="t" anchorCtr="1">
            <a:noAutofit/>
          </a:bodyPr>
          <a:lstStyle/>
          <a:p>
            <a:pPr marL="0" marR="0" lvl="0" indent="0" algn="ctr" rtl="0">
              <a:lnSpc>
                <a:spcPct val="100000"/>
              </a:lnSpc>
              <a:spcBef>
                <a:spcPts val="0"/>
              </a:spcBef>
              <a:spcAft>
                <a:spcPts val="0"/>
              </a:spcAft>
              <a:buClr>
                <a:srgbClr val="000000"/>
              </a:buClr>
              <a:buSzPts val="1800"/>
              <a:buFont typeface="Century Gothic"/>
              <a:buNone/>
            </a:pPr>
            <a:r>
              <a:rPr lang="en-US" sz="1800" b="1" i="0" u="none" strike="noStrike" cap="none">
                <a:solidFill>
                  <a:srgbClr val="000000"/>
                </a:solidFill>
                <a:latin typeface="Century Gothic"/>
                <a:ea typeface="Century Gothic"/>
                <a:cs typeface="Century Gothic"/>
                <a:sym typeface="Century Gothic"/>
              </a:rPr>
              <a:t>STHR Hôtellerie Restauration</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800"/>
              <a:buFont typeface="Arial"/>
              <a:buNone/>
            </a:pPr>
            <a:endParaRPr sz="1800" b="1" i="0" u="none" strike="noStrike" cap="none">
              <a:solidFill>
                <a:srgbClr val="000000"/>
              </a:solidFill>
              <a:latin typeface="Century Gothic"/>
              <a:ea typeface="Century Gothic"/>
              <a:cs typeface="Century Gothic"/>
              <a:sym typeface="Century Gothic"/>
            </a:endParaRPr>
          </a:p>
          <a:p>
            <a:pPr marL="0" marR="0" lvl="0" indent="0" algn="ctr" rtl="0">
              <a:lnSpc>
                <a:spcPct val="100000"/>
              </a:lnSpc>
              <a:spcBef>
                <a:spcPts val="0"/>
              </a:spcBef>
              <a:spcAft>
                <a:spcPts val="0"/>
              </a:spcAft>
              <a:buClr>
                <a:schemeClr val="lt1"/>
              </a:buClr>
              <a:buSzPts val="1400"/>
              <a:buFont typeface="Arial"/>
              <a:buNone/>
            </a:pPr>
            <a:r>
              <a:rPr lang="en-US" sz="1400" b="0" i="0" u="none" strike="noStrike" cap="none">
                <a:solidFill>
                  <a:schemeClr val="lt1"/>
                </a:solidFill>
                <a:latin typeface="Arial"/>
                <a:ea typeface="Arial"/>
                <a:cs typeface="Arial"/>
                <a:sym typeface="Arial"/>
              </a:rPr>
              <a:t>LPO hotellerie et tourisme d’occitanie </a:t>
            </a:r>
            <a:endParaRPr sz="1400" b="0" i="0" u="none" strike="noStrike" cap="none">
              <a:solidFill>
                <a:srgbClr val="000000"/>
              </a:solidFill>
              <a:latin typeface="Arial"/>
              <a:ea typeface="Arial"/>
              <a:cs typeface="Arial"/>
              <a:sym typeface="Arial"/>
            </a:endParaRPr>
          </a:p>
        </p:txBody>
      </p:sp>
      <p:sp>
        <p:nvSpPr>
          <p:cNvPr id="380" name="Google Shape;380;p24"/>
          <p:cNvSpPr/>
          <p:nvPr/>
        </p:nvSpPr>
        <p:spPr>
          <a:xfrm>
            <a:off x="7499350" y="1835150"/>
            <a:ext cx="2016125" cy="1960562"/>
          </a:xfrm>
          <a:custGeom>
            <a:avLst/>
            <a:gdLst/>
            <a:ahLst/>
            <a:cxnLst/>
            <a:rect l="l" t="t" r="r" b="b"/>
            <a:pathLst>
              <a:path w="2016125" h="1960563" extrusionOk="0">
                <a:moveTo>
                  <a:pt x="326760" y="0"/>
                </a:moveTo>
                <a:lnTo>
                  <a:pt x="326760" y="0"/>
                </a:lnTo>
                <a:cubicBezTo>
                  <a:pt x="283850" y="0"/>
                  <a:pt x="241357" y="8452"/>
                  <a:pt x="201714" y="24873"/>
                </a:cubicBezTo>
                <a:cubicBezTo>
                  <a:pt x="162070" y="41293"/>
                  <a:pt x="126047" y="65364"/>
                  <a:pt x="95705" y="95705"/>
                </a:cubicBezTo>
                <a:cubicBezTo>
                  <a:pt x="65364" y="126047"/>
                  <a:pt x="41293" y="162070"/>
                  <a:pt x="24873" y="201714"/>
                </a:cubicBezTo>
                <a:cubicBezTo>
                  <a:pt x="8452" y="241357"/>
                  <a:pt x="0" y="283850"/>
                  <a:pt x="0" y="326760"/>
                </a:cubicBezTo>
                <a:lnTo>
                  <a:pt x="0" y="1633803"/>
                </a:lnTo>
                <a:lnTo>
                  <a:pt x="0" y="1633803"/>
                </a:lnTo>
                <a:cubicBezTo>
                  <a:pt x="0" y="1676712"/>
                  <a:pt x="8452" y="1719205"/>
                  <a:pt x="24873" y="1758848"/>
                </a:cubicBezTo>
                <a:cubicBezTo>
                  <a:pt x="41293" y="1798492"/>
                  <a:pt x="65364" y="1834515"/>
                  <a:pt x="95705" y="1864857"/>
                </a:cubicBezTo>
                <a:cubicBezTo>
                  <a:pt x="126047" y="1895198"/>
                  <a:pt x="162070" y="1919269"/>
                  <a:pt x="201714" y="1935689"/>
                </a:cubicBezTo>
                <a:cubicBezTo>
                  <a:pt x="241357" y="1952110"/>
                  <a:pt x="283850" y="1960563"/>
                  <a:pt x="326760" y="1960563"/>
                </a:cubicBezTo>
                <a:lnTo>
                  <a:pt x="1689365" y="1960563"/>
                </a:lnTo>
                <a:lnTo>
                  <a:pt x="1689365" y="1960563"/>
                </a:lnTo>
                <a:cubicBezTo>
                  <a:pt x="1732274" y="1960563"/>
                  <a:pt x="1774767" y="1952110"/>
                  <a:pt x="1814410" y="1935689"/>
                </a:cubicBezTo>
                <a:cubicBezTo>
                  <a:pt x="1854054" y="1919269"/>
                  <a:pt x="1890077" y="1895198"/>
                  <a:pt x="1920419" y="1864857"/>
                </a:cubicBezTo>
                <a:cubicBezTo>
                  <a:pt x="1950760" y="1834515"/>
                  <a:pt x="1974831" y="1798492"/>
                  <a:pt x="1991251" y="1758848"/>
                </a:cubicBezTo>
                <a:cubicBezTo>
                  <a:pt x="2007672" y="1719205"/>
                  <a:pt x="2016125" y="1676712"/>
                  <a:pt x="2016125" y="1633803"/>
                </a:cubicBezTo>
                <a:lnTo>
                  <a:pt x="2016125" y="326760"/>
                </a:lnTo>
                <a:lnTo>
                  <a:pt x="2016125" y="326760"/>
                </a:lnTo>
                <a:cubicBezTo>
                  <a:pt x="2016125" y="283850"/>
                  <a:pt x="2007672" y="241357"/>
                  <a:pt x="1991251" y="201714"/>
                </a:cubicBezTo>
                <a:cubicBezTo>
                  <a:pt x="1974831" y="162070"/>
                  <a:pt x="1950760" y="126047"/>
                  <a:pt x="1920419" y="95705"/>
                </a:cubicBezTo>
                <a:cubicBezTo>
                  <a:pt x="1890077" y="65364"/>
                  <a:pt x="1854054" y="41293"/>
                  <a:pt x="1814410" y="24873"/>
                </a:cubicBezTo>
                <a:cubicBezTo>
                  <a:pt x="1774767" y="8452"/>
                  <a:pt x="1732274" y="0"/>
                  <a:pt x="1689365" y="0"/>
                </a:cubicBezTo>
                <a:close/>
              </a:path>
            </a:pathLst>
          </a:custGeom>
          <a:solidFill>
            <a:srgbClr val="5FF3CA"/>
          </a:solidFill>
          <a:ln w="15850" cap="flat" cmpd="sng">
            <a:solidFill>
              <a:srgbClr val="3494BA"/>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ctr" rtl="0">
              <a:lnSpc>
                <a:spcPct val="100000"/>
              </a:lnSpc>
              <a:spcBef>
                <a:spcPts val="0"/>
              </a:spcBef>
              <a:spcAft>
                <a:spcPts val="0"/>
              </a:spcAft>
              <a:buClr>
                <a:srgbClr val="000000"/>
              </a:buClr>
              <a:buSzPts val="2000"/>
              <a:buFont typeface="Century Gothic"/>
              <a:buNone/>
            </a:pPr>
            <a:r>
              <a:rPr lang="en-US" sz="2000" b="1" i="0" u="none" strike="noStrike" cap="none">
                <a:solidFill>
                  <a:srgbClr val="000000"/>
                </a:solidFill>
                <a:latin typeface="Century Gothic"/>
                <a:ea typeface="Century Gothic"/>
                <a:cs typeface="Century Gothic"/>
                <a:sym typeface="Century Gothic"/>
              </a:rPr>
              <a:t>TMD</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Century Gothic"/>
              <a:buNone/>
            </a:pPr>
            <a:r>
              <a:rPr lang="en-US" sz="2000" b="1" i="0" u="none" strike="noStrike" cap="none">
                <a:solidFill>
                  <a:srgbClr val="000000"/>
                </a:solidFill>
                <a:latin typeface="Century Gothic"/>
                <a:ea typeface="Century Gothic"/>
                <a:cs typeface="Century Gothic"/>
                <a:sym typeface="Century Gothic"/>
              </a:rPr>
              <a:t>Musique ou Danse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3300"/>
              </a:buClr>
              <a:buSzPts val="1600"/>
              <a:buFont typeface="Century Gothic"/>
              <a:buNone/>
            </a:pPr>
            <a:r>
              <a:rPr lang="en-US" sz="1600" b="1" i="0" u="none" strike="noStrike" cap="none">
                <a:solidFill>
                  <a:srgbClr val="FF3300"/>
                </a:solidFill>
                <a:latin typeface="Century Gothic"/>
                <a:ea typeface="Century Gothic"/>
                <a:cs typeface="Century Gothic"/>
                <a:sym typeface="Century Gothic"/>
              </a:rPr>
              <a:t>Lycée St-Sernin </a:t>
            </a:r>
            <a:r>
              <a:rPr lang="en-US" sz="1400" b="1" i="0" u="none" strike="noStrike" cap="none">
                <a:solidFill>
                  <a:srgbClr val="FF3300"/>
                </a:solidFill>
                <a:latin typeface="Century Gothic"/>
                <a:ea typeface="Century Gothic"/>
                <a:cs typeface="Century Gothic"/>
                <a:sym typeface="Century Gothic"/>
              </a:rPr>
              <a:t>(Toulouse)</a:t>
            </a:r>
            <a:endParaRPr sz="1400" b="0" i="0" u="none" strike="noStrike" cap="none">
              <a:solidFill>
                <a:srgbClr val="000000"/>
              </a:solidFill>
              <a:latin typeface="Arial"/>
              <a:ea typeface="Arial"/>
              <a:cs typeface="Arial"/>
              <a:sym typeface="Arial"/>
            </a:endParaRPr>
          </a:p>
        </p:txBody>
      </p:sp>
      <p:grpSp>
        <p:nvGrpSpPr>
          <p:cNvPr id="381" name="Google Shape;381;p24"/>
          <p:cNvGrpSpPr/>
          <p:nvPr/>
        </p:nvGrpSpPr>
        <p:grpSpPr>
          <a:xfrm>
            <a:off x="5311775" y="1495425"/>
            <a:ext cx="1909762" cy="2219325"/>
            <a:chOff x="5311521" y="1495894"/>
            <a:chExt cx="1909348" cy="1961077"/>
          </a:xfrm>
        </p:grpSpPr>
        <p:sp>
          <p:nvSpPr>
            <p:cNvPr id="382" name="Google Shape;382;p24"/>
            <p:cNvSpPr/>
            <p:nvPr/>
          </p:nvSpPr>
          <p:spPr>
            <a:xfrm>
              <a:off x="5333109" y="1495894"/>
              <a:ext cx="1887760" cy="1961077"/>
            </a:xfrm>
            <a:custGeom>
              <a:avLst/>
              <a:gdLst/>
              <a:ahLst/>
              <a:cxnLst/>
              <a:rect l="l" t="t" r="r" b="b"/>
              <a:pathLst>
                <a:path w="1887760" h="1961077" extrusionOk="0">
                  <a:moveTo>
                    <a:pt x="314627" y="0"/>
                  </a:moveTo>
                  <a:lnTo>
                    <a:pt x="314626" y="0"/>
                  </a:lnTo>
                  <a:cubicBezTo>
                    <a:pt x="140863" y="0"/>
                    <a:pt x="0" y="140863"/>
                    <a:pt x="0" y="314626"/>
                  </a:cubicBezTo>
                  <a:lnTo>
                    <a:pt x="0" y="1646450"/>
                  </a:lnTo>
                  <a:cubicBezTo>
                    <a:pt x="0" y="1820213"/>
                    <a:pt x="140863" y="1961076"/>
                    <a:pt x="314626" y="1961077"/>
                  </a:cubicBezTo>
                  <a:lnTo>
                    <a:pt x="1573133" y="1961077"/>
                  </a:lnTo>
                  <a:cubicBezTo>
                    <a:pt x="1746896" y="1961076"/>
                    <a:pt x="1887760" y="1820213"/>
                    <a:pt x="1887760" y="1646450"/>
                  </a:cubicBezTo>
                  <a:lnTo>
                    <a:pt x="1887760" y="314627"/>
                  </a:lnTo>
                  <a:cubicBezTo>
                    <a:pt x="1887760" y="140863"/>
                    <a:pt x="1746896" y="0"/>
                    <a:pt x="1573133" y="0"/>
                  </a:cubicBezTo>
                  <a:close/>
                </a:path>
              </a:pathLst>
            </a:custGeom>
            <a:solidFill>
              <a:srgbClr val="2683C6"/>
            </a:solidFill>
            <a:ln w="15850" cap="flat" cmpd="sng">
              <a:solidFill>
                <a:srgbClr val="195F91"/>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400"/>
                <a:buFont typeface="Arial"/>
                <a:buNone/>
              </a:pPr>
              <a:r>
                <a:rPr lang="en-US" sz="1400" b="0" i="0" u="none" strike="noStrike" cap="none">
                  <a:solidFill>
                    <a:schemeClr val="lt1"/>
                  </a:solidFill>
                  <a:latin typeface="Arial"/>
                  <a:ea typeface="Arial"/>
                  <a:cs typeface="Arial"/>
                  <a:sym typeface="Arial"/>
                </a:rPr>
                <a:t>Lycées Déodat, Hessel, Gallieni</a:t>
              </a:r>
              <a:endParaRPr sz="1400" b="0" i="0" u="none" strike="noStrike" cap="none">
                <a:solidFill>
                  <a:srgbClr val="000000"/>
                </a:solidFill>
                <a:latin typeface="Arial"/>
                <a:ea typeface="Arial"/>
                <a:cs typeface="Arial"/>
                <a:sym typeface="Arial"/>
              </a:endParaRPr>
            </a:p>
          </p:txBody>
        </p:sp>
        <p:sp>
          <p:nvSpPr>
            <p:cNvPr id="383" name="Google Shape;383;p24"/>
            <p:cNvSpPr txBox="1"/>
            <p:nvPr/>
          </p:nvSpPr>
          <p:spPr>
            <a:xfrm>
              <a:off x="5311521" y="1651384"/>
              <a:ext cx="1887128" cy="1115045"/>
            </a:xfrm>
            <a:prstGeom prst="rect">
              <a:avLst/>
            </a:prstGeom>
            <a:noFill/>
            <a:ln>
              <a:noFill/>
            </a:ln>
          </p:spPr>
          <p:txBody>
            <a:bodyPr spcFirstLastPara="1" wrap="square" lIns="91425" tIns="45700" rIns="91425" bIns="45700" anchor="t" anchorCtr="1">
              <a:spAutoFit/>
            </a:bodyPr>
            <a:lstStyle/>
            <a:p>
              <a:pPr marL="0" marR="0" lvl="0" indent="0" algn="ctr" rtl="0">
                <a:lnSpc>
                  <a:spcPct val="10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STI2D</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INDUSTRIE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FFFF"/>
                </a:buClr>
                <a:buSzPts val="1800"/>
                <a:buFont typeface="Arial"/>
                <a:buNone/>
              </a:pPr>
              <a:r>
                <a:rPr lang="en-US" sz="1800" b="1" i="0" u="none" strike="noStrike" cap="none">
                  <a:solidFill>
                    <a:srgbClr val="FFFFFF"/>
                  </a:solidFill>
                  <a:latin typeface="Arial"/>
                  <a:ea typeface="Arial"/>
                  <a:cs typeface="Arial"/>
                  <a:sym typeface="Arial"/>
                </a:rPr>
                <a:t>(4 spécialités)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1" i="0" u="none" strike="noStrike" cap="none">
                <a:solidFill>
                  <a:srgbClr val="FFFFFF"/>
                </a:solidFill>
                <a:latin typeface="Arial"/>
                <a:ea typeface="Arial"/>
                <a:cs typeface="Arial"/>
                <a:sym typeface="Arial"/>
              </a:endParaRPr>
            </a:p>
          </p:txBody>
        </p:sp>
      </p:grpSp>
      <p:grpSp>
        <p:nvGrpSpPr>
          <p:cNvPr id="384" name="Google Shape;384;p24"/>
          <p:cNvGrpSpPr/>
          <p:nvPr/>
        </p:nvGrpSpPr>
        <p:grpSpPr>
          <a:xfrm>
            <a:off x="3101975" y="1443037"/>
            <a:ext cx="1958975" cy="2271712"/>
            <a:chOff x="3101800" y="1442959"/>
            <a:chExt cx="1959769" cy="2029693"/>
          </a:xfrm>
        </p:grpSpPr>
        <p:sp>
          <p:nvSpPr>
            <p:cNvPr id="385" name="Google Shape;385;p24"/>
            <p:cNvSpPr/>
            <p:nvPr/>
          </p:nvSpPr>
          <p:spPr>
            <a:xfrm>
              <a:off x="3173809" y="1442959"/>
              <a:ext cx="1887760" cy="2029693"/>
            </a:xfrm>
            <a:custGeom>
              <a:avLst/>
              <a:gdLst/>
              <a:ahLst/>
              <a:cxnLst/>
              <a:rect l="l" t="t" r="r" b="b"/>
              <a:pathLst>
                <a:path w="1887760" h="2029693" extrusionOk="0">
                  <a:moveTo>
                    <a:pt x="314627" y="0"/>
                  </a:moveTo>
                  <a:lnTo>
                    <a:pt x="314626" y="0"/>
                  </a:lnTo>
                  <a:cubicBezTo>
                    <a:pt x="140863" y="0"/>
                    <a:pt x="0" y="140863"/>
                    <a:pt x="0" y="314626"/>
                  </a:cubicBezTo>
                  <a:lnTo>
                    <a:pt x="0" y="1715066"/>
                  </a:lnTo>
                  <a:cubicBezTo>
                    <a:pt x="0" y="1888829"/>
                    <a:pt x="140863" y="2029692"/>
                    <a:pt x="314626" y="2029693"/>
                  </a:cubicBezTo>
                  <a:lnTo>
                    <a:pt x="1573133" y="2029693"/>
                  </a:lnTo>
                  <a:cubicBezTo>
                    <a:pt x="1746896" y="2029692"/>
                    <a:pt x="1887760" y="1888829"/>
                    <a:pt x="1887760" y="1715066"/>
                  </a:cubicBezTo>
                  <a:lnTo>
                    <a:pt x="1887760" y="314627"/>
                  </a:lnTo>
                  <a:cubicBezTo>
                    <a:pt x="1887760" y="140863"/>
                    <a:pt x="1746896" y="0"/>
                    <a:pt x="1573133" y="0"/>
                  </a:cubicBezTo>
                  <a:close/>
                </a:path>
              </a:pathLst>
            </a:custGeom>
            <a:solidFill>
              <a:srgbClr val="2683C6"/>
            </a:solidFill>
            <a:ln w="15850" cap="flat" cmpd="sng">
              <a:solidFill>
                <a:srgbClr val="195F91"/>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86" name="Google Shape;386;p24"/>
            <p:cNvSpPr txBox="1"/>
            <p:nvPr/>
          </p:nvSpPr>
          <p:spPr>
            <a:xfrm>
              <a:off x="3101800" y="1657363"/>
              <a:ext cx="1959769" cy="1704920"/>
            </a:xfrm>
            <a:prstGeom prst="rect">
              <a:avLst/>
            </a:prstGeom>
            <a:noFill/>
            <a:ln>
              <a:noFill/>
            </a:ln>
          </p:spPr>
          <p:txBody>
            <a:bodyPr spcFirstLastPara="1" wrap="square" lIns="91425" tIns="45700" rIns="91425" bIns="45700" anchor="t" anchorCtr="1">
              <a:spAutoFit/>
            </a:bodyPr>
            <a:lstStyle/>
            <a:p>
              <a:pPr marL="0" marR="0" lvl="0" indent="0" algn="ctr" rtl="0">
                <a:lnSpc>
                  <a:spcPct val="10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STL</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Laboratoire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FFFF"/>
                </a:buClr>
                <a:buSzPts val="1800"/>
                <a:buFont typeface="Arial"/>
                <a:buNone/>
              </a:pPr>
              <a:r>
                <a:rPr lang="en-US" sz="1800" b="1" i="0" u="none" strike="noStrike" cap="none">
                  <a:solidFill>
                    <a:srgbClr val="FFFFFF"/>
                  </a:solidFill>
                  <a:latin typeface="Arial"/>
                  <a:ea typeface="Arial"/>
                  <a:cs typeface="Arial"/>
                  <a:sym typeface="Arial"/>
                </a:rPr>
                <a:t>(2 spécialités)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800"/>
                <a:buFont typeface="Arial"/>
                <a:buNone/>
              </a:pPr>
              <a:endParaRPr sz="1800" b="1"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FFFFFF"/>
                </a:buClr>
                <a:buSzPts val="1400"/>
                <a:buFont typeface="Arial"/>
                <a:buNone/>
              </a:pPr>
              <a:r>
                <a:rPr lang="en-US" sz="1400" b="0" i="0" u="none" strike="noStrike" cap="none">
                  <a:solidFill>
                    <a:srgbClr val="FFFFFF"/>
                  </a:solidFill>
                  <a:latin typeface="Arial"/>
                  <a:ea typeface="Arial"/>
                  <a:cs typeface="Arial"/>
                  <a:sym typeface="Arial"/>
                </a:rPr>
                <a:t>Lycées Stéphane Hessel, Déodat de Séverac</a:t>
              </a:r>
              <a:endParaRPr sz="1400" b="0" i="0" u="none" strike="noStrike" cap="none">
                <a:solidFill>
                  <a:srgbClr val="000000"/>
                </a:solidFill>
                <a:latin typeface="Arial"/>
                <a:ea typeface="Arial"/>
                <a:cs typeface="Arial"/>
                <a:sym typeface="Arial"/>
              </a:endParaRPr>
            </a:p>
          </p:txBody>
        </p:sp>
      </p:grpSp>
      <p:grpSp>
        <p:nvGrpSpPr>
          <p:cNvPr id="387" name="Google Shape;387;p24"/>
          <p:cNvGrpSpPr/>
          <p:nvPr/>
        </p:nvGrpSpPr>
        <p:grpSpPr>
          <a:xfrm>
            <a:off x="3163887" y="4538662"/>
            <a:ext cx="1835150" cy="2009775"/>
            <a:chOff x="3163586" y="4539355"/>
            <a:chExt cx="1836206" cy="2009805"/>
          </a:xfrm>
        </p:grpSpPr>
        <p:sp>
          <p:nvSpPr>
            <p:cNvPr id="388" name="Google Shape;388;p24"/>
            <p:cNvSpPr/>
            <p:nvPr/>
          </p:nvSpPr>
          <p:spPr>
            <a:xfrm>
              <a:off x="3163586" y="4539355"/>
              <a:ext cx="1836206" cy="2009805"/>
            </a:xfrm>
            <a:custGeom>
              <a:avLst/>
              <a:gdLst/>
              <a:ahLst/>
              <a:cxnLst/>
              <a:rect l="l" t="t" r="r" b="b"/>
              <a:pathLst>
                <a:path w="1836206" h="2009805" extrusionOk="0">
                  <a:moveTo>
                    <a:pt x="306034" y="0"/>
                  </a:moveTo>
                  <a:lnTo>
                    <a:pt x="306033" y="0"/>
                  </a:lnTo>
                  <a:cubicBezTo>
                    <a:pt x="137016" y="0"/>
                    <a:pt x="0" y="137016"/>
                    <a:pt x="0" y="306033"/>
                  </a:cubicBezTo>
                  <a:lnTo>
                    <a:pt x="0" y="1703771"/>
                  </a:lnTo>
                  <a:cubicBezTo>
                    <a:pt x="0" y="1872788"/>
                    <a:pt x="137016" y="2009804"/>
                    <a:pt x="306033" y="2009805"/>
                  </a:cubicBezTo>
                  <a:lnTo>
                    <a:pt x="1530172" y="2009805"/>
                  </a:lnTo>
                  <a:cubicBezTo>
                    <a:pt x="1699189" y="2009804"/>
                    <a:pt x="1836206" y="1872788"/>
                    <a:pt x="1836206" y="1703771"/>
                  </a:cubicBezTo>
                  <a:lnTo>
                    <a:pt x="1836206" y="306034"/>
                  </a:lnTo>
                  <a:cubicBezTo>
                    <a:pt x="1836206" y="137016"/>
                    <a:pt x="1699189" y="0"/>
                    <a:pt x="1530172" y="0"/>
                  </a:cubicBezTo>
                  <a:close/>
                </a:path>
              </a:pathLst>
            </a:custGeom>
            <a:solidFill>
              <a:srgbClr val="2683C6"/>
            </a:solidFill>
            <a:ln w="15850" cap="flat" cmpd="sng">
              <a:solidFill>
                <a:srgbClr val="195F91"/>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89" name="Google Shape;389;p24"/>
            <p:cNvSpPr txBox="1"/>
            <p:nvPr/>
          </p:nvSpPr>
          <p:spPr>
            <a:xfrm>
              <a:off x="3165174" y="4539355"/>
              <a:ext cx="1834618" cy="1846042"/>
            </a:xfrm>
            <a:prstGeom prst="rect">
              <a:avLst/>
            </a:prstGeom>
            <a:noFill/>
            <a:ln>
              <a:noFill/>
            </a:ln>
          </p:spPr>
          <p:txBody>
            <a:bodyPr spcFirstLastPara="1" wrap="square" lIns="91425" tIns="45700" rIns="91425" bIns="45700" anchor="b" anchorCtr="1">
              <a:spAutoFit/>
            </a:bodyPr>
            <a:lstStyle/>
            <a:p>
              <a:pPr marL="0" marR="0" lvl="0" indent="0" algn="ctr" rtl="0">
                <a:lnSpc>
                  <a:spcPct val="10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STAV</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Agronomie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FFFF"/>
                </a:buClr>
                <a:buSzPts val="1800"/>
                <a:buFont typeface="Arial"/>
                <a:buNone/>
              </a:pPr>
              <a:r>
                <a:rPr lang="en-US" sz="1800" b="1" i="0" u="none" strike="noStrike" cap="none">
                  <a:solidFill>
                    <a:srgbClr val="FFFFFF"/>
                  </a:solidFill>
                  <a:latin typeface="Arial"/>
                  <a:ea typeface="Arial"/>
                  <a:cs typeface="Arial"/>
                  <a:sym typeface="Arial"/>
                </a:rPr>
                <a:t>(4 spécialités)</a:t>
              </a:r>
              <a:endParaRPr sz="2000" b="1"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chemeClr val="lt1"/>
                </a:buClr>
                <a:buSzPts val="1400"/>
                <a:buFont typeface="Arial"/>
                <a:buNone/>
              </a:pPr>
              <a:r>
                <a:rPr lang="en-US" sz="1400" b="0" i="0" u="none" strike="noStrike" cap="none">
                  <a:solidFill>
                    <a:schemeClr val="lt1"/>
                  </a:solidFill>
                  <a:latin typeface="Arial"/>
                  <a:ea typeface="Arial"/>
                  <a:cs typeface="Arial"/>
                  <a:sym typeface="Arial"/>
                </a:rPr>
                <a:t>Ondes (31),  Castanet Tolosan (31)</a:t>
              </a:r>
              <a:endParaRPr sz="1400" b="0" i="0" u="none" strike="noStrike" cap="none">
                <a:solidFill>
                  <a:srgbClr val="000000"/>
                </a:solidFill>
                <a:latin typeface="Arial"/>
                <a:ea typeface="Arial"/>
                <a:cs typeface="Arial"/>
                <a:sym typeface="Arial"/>
              </a:endParaRPr>
            </a:p>
          </p:txBody>
        </p:sp>
      </p:grpSp>
      <p:grpSp>
        <p:nvGrpSpPr>
          <p:cNvPr id="390" name="Google Shape;390;p24"/>
          <p:cNvGrpSpPr/>
          <p:nvPr/>
        </p:nvGrpSpPr>
        <p:grpSpPr>
          <a:xfrm>
            <a:off x="5386387" y="4579937"/>
            <a:ext cx="1851025" cy="1949450"/>
            <a:chOff x="5385842" y="4580010"/>
            <a:chExt cx="1851002" cy="1950031"/>
          </a:xfrm>
        </p:grpSpPr>
        <p:sp>
          <p:nvSpPr>
            <p:cNvPr id="391" name="Google Shape;391;p24"/>
            <p:cNvSpPr/>
            <p:nvPr/>
          </p:nvSpPr>
          <p:spPr>
            <a:xfrm>
              <a:off x="5403290" y="4580010"/>
              <a:ext cx="1833554" cy="1950031"/>
            </a:xfrm>
            <a:custGeom>
              <a:avLst/>
              <a:gdLst/>
              <a:ahLst/>
              <a:cxnLst/>
              <a:rect l="l" t="t" r="r" b="b"/>
              <a:pathLst>
                <a:path w="1833554" h="1950031" extrusionOk="0">
                  <a:moveTo>
                    <a:pt x="305592" y="0"/>
                  </a:moveTo>
                  <a:lnTo>
                    <a:pt x="305591" y="0"/>
                  </a:lnTo>
                  <a:cubicBezTo>
                    <a:pt x="136818" y="0"/>
                    <a:pt x="0" y="136818"/>
                    <a:pt x="0" y="305591"/>
                  </a:cubicBezTo>
                  <a:lnTo>
                    <a:pt x="0" y="1644439"/>
                  </a:lnTo>
                  <a:cubicBezTo>
                    <a:pt x="0" y="1813212"/>
                    <a:pt x="136818" y="1950030"/>
                    <a:pt x="305591" y="1950031"/>
                  </a:cubicBezTo>
                  <a:lnTo>
                    <a:pt x="1527962" y="1950031"/>
                  </a:lnTo>
                  <a:cubicBezTo>
                    <a:pt x="1696735" y="1950030"/>
                    <a:pt x="1833554" y="1813212"/>
                    <a:pt x="1833554" y="1644439"/>
                  </a:cubicBezTo>
                  <a:lnTo>
                    <a:pt x="1833554" y="305592"/>
                  </a:lnTo>
                  <a:cubicBezTo>
                    <a:pt x="1833554" y="136818"/>
                    <a:pt x="1696735" y="0"/>
                    <a:pt x="1527962" y="0"/>
                  </a:cubicBezTo>
                  <a:close/>
                </a:path>
              </a:pathLst>
            </a:custGeom>
            <a:solidFill>
              <a:srgbClr val="2683C6"/>
            </a:solidFill>
            <a:ln w="15850" cap="flat" cmpd="sng">
              <a:solidFill>
                <a:srgbClr val="195F91"/>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92" name="Google Shape;392;p24"/>
            <p:cNvSpPr txBox="1"/>
            <p:nvPr/>
          </p:nvSpPr>
          <p:spPr>
            <a:xfrm>
              <a:off x="5385842" y="4724515"/>
              <a:ext cx="1835127" cy="1354621"/>
            </a:xfrm>
            <a:prstGeom prst="rect">
              <a:avLst/>
            </a:prstGeom>
            <a:noFill/>
            <a:ln>
              <a:noFill/>
            </a:ln>
          </p:spPr>
          <p:txBody>
            <a:bodyPr spcFirstLastPara="1" wrap="square" lIns="91425" tIns="45700" rIns="91425" bIns="45700" anchor="t" anchorCtr="1">
              <a:spAutoFit/>
            </a:bodyPr>
            <a:lstStyle/>
            <a:p>
              <a:pPr marL="0" marR="0" lvl="0" indent="0" algn="ctr" rtl="0">
                <a:lnSpc>
                  <a:spcPct val="10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ST2S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Santé Social</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FF3300"/>
                </a:solidFill>
                <a:latin typeface="Arial"/>
                <a:ea typeface="Arial"/>
                <a:cs typeface="Arial"/>
                <a:sym typeface="Arial"/>
              </a:endParaRPr>
            </a:p>
            <a:p>
              <a:pPr marL="0" marR="0" lvl="0" indent="0" algn="ctr" rtl="0">
                <a:lnSpc>
                  <a:spcPct val="100000"/>
                </a:lnSpc>
                <a:spcBef>
                  <a:spcPts val="0"/>
                </a:spcBef>
                <a:spcAft>
                  <a:spcPts val="0"/>
                </a:spcAft>
                <a:buClr>
                  <a:schemeClr val="lt1"/>
                </a:buClr>
                <a:buSzPts val="1400"/>
                <a:buFont typeface="Arial"/>
                <a:buNone/>
              </a:pPr>
              <a:r>
                <a:rPr lang="en-US" sz="1400" b="0" i="0" u="none" strike="noStrike" cap="none">
                  <a:solidFill>
                    <a:schemeClr val="lt1"/>
                  </a:solidFill>
                  <a:latin typeface="Arial"/>
                  <a:ea typeface="Arial"/>
                  <a:cs typeface="Arial"/>
                  <a:sym typeface="Arial"/>
                </a:rPr>
                <a:t>Stéphane Hessel, Rive gauche</a:t>
              </a:r>
              <a:endParaRPr sz="1400" b="0" i="0" u="none" strike="noStrike" cap="none">
                <a:solidFill>
                  <a:srgbClr val="000000"/>
                </a:solidFill>
                <a:latin typeface="Arial"/>
                <a:ea typeface="Arial"/>
                <a:cs typeface="Arial"/>
                <a:sym typeface="Arial"/>
              </a:endParaRPr>
            </a:p>
          </p:txBody>
        </p:sp>
      </p:grpSp>
      <p:grpSp>
        <p:nvGrpSpPr>
          <p:cNvPr id="393" name="Google Shape;393;p24"/>
          <p:cNvGrpSpPr/>
          <p:nvPr/>
        </p:nvGrpSpPr>
        <p:grpSpPr>
          <a:xfrm>
            <a:off x="871537" y="1947862"/>
            <a:ext cx="2062162" cy="2030412"/>
            <a:chOff x="871624" y="1947562"/>
            <a:chExt cx="2061642" cy="2029693"/>
          </a:xfrm>
        </p:grpSpPr>
        <p:sp>
          <p:nvSpPr>
            <p:cNvPr id="394" name="Google Shape;394;p24"/>
            <p:cNvSpPr/>
            <p:nvPr/>
          </p:nvSpPr>
          <p:spPr>
            <a:xfrm>
              <a:off x="871624" y="1947562"/>
              <a:ext cx="2009494" cy="2029693"/>
            </a:xfrm>
            <a:custGeom>
              <a:avLst/>
              <a:gdLst/>
              <a:ahLst/>
              <a:cxnLst/>
              <a:rect l="l" t="t" r="r" b="b"/>
              <a:pathLst>
                <a:path w="2009494" h="2029693" extrusionOk="0">
                  <a:moveTo>
                    <a:pt x="334916" y="0"/>
                  </a:moveTo>
                  <a:lnTo>
                    <a:pt x="334915" y="0"/>
                  </a:lnTo>
                  <a:cubicBezTo>
                    <a:pt x="149947" y="0"/>
                    <a:pt x="0" y="149947"/>
                    <a:pt x="0" y="334915"/>
                  </a:cubicBezTo>
                  <a:lnTo>
                    <a:pt x="0" y="1694777"/>
                  </a:lnTo>
                  <a:cubicBezTo>
                    <a:pt x="0" y="1879745"/>
                    <a:pt x="149947" y="2029692"/>
                    <a:pt x="334915" y="2029693"/>
                  </a:cubicBezTo>
                  <a:lnTo>
                    <a:pt x="1674578" y="2029693"/>
                  </a:lnTo>
                  <a:cubicBezTo>
                    <a:pt x="1859546" y="2029692"/>
                    <a:pt x="2009494" y="1879745"/>
                    <a:pt x="2009494" y="1694777"/>
                  </a:cubicBezTo>
                  <a:lnTo>
                    <a:pt x="2009494" y="334916"/>
                  </a:lnTo>
                  <a:cubicBezTo>
                    <a:pt x="2009494" y="149947"/>
                    <a:pt x="1859546" y="0"/>
                    <a:pt x="1674578" y="0"/>
                  </a:cubicBezTo>
                  <a:close/>
                </a:path>
              </a:pathLst>
            </a:custGeom>
            <a:solidFill>
              <a:srgbClr val="75BDA7"/>
            </a:solidFill>
            <a:ln w="15850" cap="flat" cmpd="sng">
              <a:solidFill>
                <a:srgbClr val="548A7A"/>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95" name="Google Shape;395;p24"/>
            <p:cNvSpPr txBox="1"/>
            <p:nvPr/>
          </p:nvSpPr>
          <p:spPr>
            <a:xfrm>
              <a:off x="885907" y="1972958"/>
              <a:ext cx="2047359" cy="1969445"/>
            </a:xfrm>
            <a:prstGeom prst="rect">
              <a:avLst/>
            </a:prstGeom>
            <a:noFill/>
            <a:ln>
              <a:noFill/>
            </a:ln>
          </p:spPr>
          <p:txBody>
            <a:bodyPr spcFirstLastPara="1" wrap="square" lIns="91425" tIns="45700" rIns="91425" bIns="45700" anchor="t" anchorCtr="1">
              <a:spAutoFit/>
            </a:bodyPr>
            <a:lstStyle/>
            <a:p>
              <a:pPr marL="0" marR="0" lvl="0" indent="0" algn="ctr" rtl="0">
                <a:lnSpc>
                  <a:spcPct val="10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STD2A</a:t>
              </a:r>
              <a:endParaRPr sz="1400" b="0" i="0" u="none" strike="noStrike" cap="none">
                <a:solidFill>
                  <a:srgbClr val="000000"/>
                </a:solidFill>
                <a:latin typeface="Arial"/>
                <a:ea typeface="Arial"/>
                <a:cs typeface="Arial"/>
                <a:sym typeface="Arial"/>
              </a:endParaRPr>
            </a:p>
            <a:p>
              <a:pPr marL="0" marR="0" lvl="0" indent="0" algn="ctr" rtl="0">
                <a:lnSpc>
                  <a:spcPct val="15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Arts Appliqués</a:t>
              </a:r>
              <a:endParaRPr sz="1400" b="0" i="0" u="none" strike="noStrike" cap="none">
                <a:solidFill>
                  <a:srgbClr val="000000"/>
                </a:solidFill>
                <a:latin typeface="Arial"/>
                <a:ea typeface="Arial"/>
                <a:cs typeface="Arial"/>
                <a:sym typeface="Arial"/>
              </a:endParaRPr>
            </a:p>
            <a:p>
              <a:pPr marL="0" marR="0" lvl="0" indent="0" algn="ctr" rtl="0">
                <a:lnSpc>
                  <a:spcPct val="150000"/>
                </a:lnSpc>
                <a:spcBef>
                  <a:spcPts val="0"/>
                </a:spcBef>
                <a:spcAft>
                  <a:spcPts val="0"/>
                </a:spcAft>
                <a:buClr>
                  <a:schemeClr val="lt1"/>
                </a:buClr>
                <a:buSzPts val="1400"/>
                <a:buFont typeface="Arial"/>
                <a:buNone/>
              </a:pPr>
              <a:r>
                <a:rPr lang="en-US" sz="1400" b="0" i="0" u="none" strike="noStrike" cap="none">
                  <a:solidFill>
                    <a:schemeClr val="lt1"/>
                  </a:solidFill>
                  <a:latin typeface="Arial"/>
                  <a:ea typeface="Arial"/>
                  <a:cs typeface="Arial"/>
                  <a:sym typeface="Arial"/>
                </a:rPr>
                <a:t>Lycées Rive Gauche et les Arènes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lt1"/>
                </a:buClr>
                <a:buSzPts val="1400"/>
                <a:buFont typeface="Arial"/>
                <a:buNone/>
              </a:pPr>
              <a:r>
                <a:rPr lang="en-US" sz="1400" b="0" i="0" u="none" strike="noStrike" cap="none">
                  <a:solidFill>
                    <a:schemeClr val="lt1"/>
                  </a:solidFill>
                  <a:latin typeface="Arial"/>
                  <a:ea typeface="Arial"/>
                  <a:cs typeface="Arial"/>
                  <a:sym typeface="Arial"/>
                </a:rPr>
                <a:t>Lycée Dupuy (Tarbes)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396" name="Google Shape;396;p24"/>
          <p:cNvGrpSpPr/>
          <p:nvPr/>
        </p:nvGrpSpPr>
        <p:grpSpPr>
          <a:xfrm>
            <a:off x="417512" y="4149725"/>
            <a:ext cx="2484437" cy="2398712"/>
            <a:chOff x="417290" y="4149080"/>
            <a:chExt cx="2484164" cy="2400080"/>
          </a:xfrm>
        </p:grpSpPr>
        <p:sp>
          <p:nvSpPr>
            <p:cNvPr id="397" name="Google Shape;397;p24"/>
            <p:cNvSpPr/>
            <p:nvPr/>
          </p:nvSpPr>
          <p:spPr>
            <a:xfrm>
              <a:off x="417290" y="4149080"/>
              <a:ext cx="2484164" cy="2400080"/>
            </a:xfrm>
            <a:custGeom>
              <a:avLst/>
              <a:gdLst/>
              <a:ahLst/>
              <a:cxnLst/>
              <a:rect l="l" t="t" r="r" b="b"/>
              <a:pathLst>
                <a:path w="2484164" h="2400080" extrusionOk="0">
                  <a:moveTo>
                    <a:pt x="400013" y="0"/>
                  </a:moveTo>
                  <a:lnTo>
                    <a:pt x="400012" y="0"/>
                  </a:lnTo>
                  <a:cubicBezTo>
                    <a:pt x="179091" y="0"/>
                    <a:pt x="0" y="179091"/>
                    <a:pt x="0" y="400012"/>
                  </a:cubicBezTo>
                  <a:lnTo>
                    <a:pt x="0" y="2000067"/>
                  </a:lnTo>
                  <a:cubicBezTo>
                    <a:pt x="0" y="2220988"/>
                    <a:pt x="179091" y="2400079"/>
                    <a:pt x="400012" y="2400080"/>
                  </a:cubicBezTo>
                  <a:lnTo>
                    <a:pt x="2084151" y="2400080"/>
                  </a:lnTo>
                  <a:cubicBezTo>
                    <a:pt x="2305072" y="2400079"/>
                    <a:pt x="2484164" y="2220988"/>
                    <a:pt x="2484164" y="2000067"/>
                  </a:cubicBezTo>
                  <a:lnTo>
                    <a:pt x="2484164" y="400013"/>
                  </a:lnTo>
                  <a:cubicBezTo>
                    <a:pt x="2484164" y="179091"/>
                    <a:pt x="2305072" y="0"/>
                    <a:pt x="2084151" y="0"/>
                  </a:cubicBezTo>
                  <a:close/>
                </a:path>
              </a:pathLst>
            </a:custGeom>
            <a:solidFill>
              <a:srgbClr val="75BDA7"/>
            </a:solidFill>
            <a:ln w="15850" cap="flat" cmpd="sng">
              <a:solidFill>
                <a:srgbClr val="548A7A"/>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98" name="Google Shape;398;p24"/>
            <p:cNvSpPr txBox="1"/>
            <p:nvPr/>
          </p:nvSpPr>
          <p:spPr>
            <a:xfrm>
              <a:off x="477608" y="4222147"/>
              <a:ext cx="2390512" cy="1909302"/>
            </a:xfrm>
            <a:prstGeom prst="rect">
              <a:avLst/>
            </a:prstGeom>
            <a:noFill/>
            <a:ln>
              <a:noFill/>
            </a:ln>
          </p:spPr>
          <p:txBody>
            <a:bodyPr spcFirstLastPara="1" wrap="square" lIns="91425" tIns="45700" rIns="91425" bIns="45700" anchor="t" anchorCtr="1">
              <a:spAutoFit/>
            </a:bodyPr>
            <a:lstStyle/>
            <a:p>
              <a:pPr marL="0" marR="0" lvl="0" indent="0" algn="ctr" rtl="0">
                <a:lnSpc>
                  <a:spcPct val="10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STMG</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FFFF"/>
                </a:buClr>
                <a:buSzPts val="2000"/>
                <a:buFont typeface="Arial"/>
                <a:buNone/>
              </a:pPr>
              <a:r>
                <a:rPr lang="en-US" sz="2000" b="1" i="0" u="none" strike="noStrike" cap="none">
                  <a:solidFill>
                    <a:srgbClr val="FFFFFF"/>
                  </a:solidFill>
                  <a:latin typeface="Arial"/>
                  <a:ea typeface="Arial"/>
                  <a:cs typeface="Arial"/>
                  <a:sym typeface="Arial"/>
                </a:rPr>
                <a:t>Gestion</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FFFFFF"/>
                </a:buClr>
                <a:buSzPts val="1800"/>
                <a:buFont typeface="Arial"/>
                <a:buNone/>
              </a:pPr>
              <a:r>
                <a:rPr lang="en-US" sz="1800" b="1" i="0" u="none" strike="noStrike" cap="none">
                  <a:solidFill>
                    <a:srgbClr val="FFFFFF"/>
                  </a:solidFill>
                  <a:latin typeface="Arial"/>
                  <a:ea typeface="Arial"/>
                  <a:cs typeface="Arial"/>
                  <a:sym typeface="Arial"/>
                </a:rPr>
                <a:t>(4 spécialités)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800"/>
                <a:buFont typeface="Arial"/>
                <a:buNone/>
              </a:pPr>
              <a:endParaRPr sz="1800" b="1"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chemeClr val="lt1"/>
                </a:buClr>
                <a:buSzPts val="1400"/>
                <a:buFont typeface="Arial"/>
                <a:buNone/>
              </a:pPr>
              <a:r>
                <a:rPr lang="en-US" sz="1400" b="0" i="0" u="none" strike="noStrike" cap="none">
                  <a:solidFill>
                    <a:schemeClr val="lt1"/>
                  </a:solidFill>
                  <a:latin typeface="Arial"/>
                  <a:ea typeface="Arial"/>
                  <a:cs typeface="Arial"/>
                  <a:sym typeface="Arial"/>
                </a:rPr>
                <a:t>Lycées des Arènes,, Toulouse-Lautrec, Berthelot, Ozenne</a:t>
              </a: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25"/>
          <p:cNvSpPr txBox="1">
            <a:spLocks noGrp="1"/>
          </p:cNvSpPr>
          <p:nvPr>
            <p:ph type="title" idx="4294967295"/>
          </p:nvPr>
        </p:nvSpPr>
        <p:spPr>
          <a:xfrm>
            <a:off x="1090550" y="2032824"/>
            <a:ext cx="8023800" cy="2077800"/>
          </a:xfrm>
          <a:prstGeom prst="rect">
            <a:avLst/>
          </a:prstGeom>
          <a:noFill/>
          <a:ln>
            <a:noFill/>
          </a:ln>
        </p:spPr>
        <p:txBody>
          <a:bodyPr spcFirstLastPara="1" wrap="square" lIns="0" tIns="0" rIns="0" bIns="0" anchor="b" anchorCtr="1">
            <a:noAutofit/>
          </a:bodyPr>
          <a:lstStyle/>
          <a:p>
            <a:pPr marL="0" marR="0" lvl="0" indent="0" algn="ctr" rtl="0">
              <a:lnSpc>
                <a:spcPct val="100000"/>
              </a:lnSpc>
              <a:spcBef>
                <a:spcPts val="0"/>
              </a:spcBef>
              <a:spcAft>
                <a:spcPts val="0"/>
              </a:spcAft>
              <a:buClr>
                <a:schemeClr val="lt1"/>
              </a:buClr>
              <a:buSzPts val="5000"/>
              <a:buFont typeface="Calibri"/>
              <a:buNone/>
            </a:pPr>
            <a:r>
              <a:rPr lang="en-US" sz="6000" b="1" i="0" u="none" strike="noStrike" cap="none">
                <a:solidFill>
                  <a:schemeClr val="lt1"/>
                </a:solidFill>
                <a:latin typeface="Calibri"/>
                <a:ea typeface="Calibri"/>
                <a:cs typeface="Calibri"/>
                <a:sym typeface="Calibri"/>
              </a:rPr>
              <a:t>La VOIE PROFESSIONNELLE</a:t>
            </a:r>
            <a:endParaRPr sz="6000" b="1" i="0" u="none" strike="noStrike" cap="none">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
          <p:cNvSpPr txBox="1"/>
          <p:nvPr/>
        </p:nvSpPr>
        <p:spPr>
          <a:xfrm>
            <a:off x="920750" y="404812"/>
            <a:ext cx="8915400" cy="1143000"/>
          </a:xfrm>
          <a:prstGeom prst="rect">
            <a:avLst/>
          </a:prstGeom>
          <a:noFill/>
          <a:ln>
            <a:noFill/>
          </a:ln>
        </p:spPr>
        <p:txBody>
          <a:bodyPr spcFirstLastPara="1" wrap="square" lIns="91425" tIns="45700" rIns="91425" bIns="45700" anchor="ctr" anchorCtr="1">
            <a:noAutofit/>
          </a:bodyPr>
          <a:lstStyle/>
          <a:p>
            <a:pPr marL="0" marR="0" lvl="0" indent="0" algn="ctr" rtl="0">
              <a:lnSpc>
                <a:spcPct val="100000"/>
              </a:lnSpc>
              <a:spcBef>
                <a:spcPts val="0"/>
              </a:spcBef>
              <a:spcAft>
                <a:spcPts val="0"/>
              </a:spcAft>
              <a:buClr>
                <a:srgbClr val="083763"/>
              </a:buClr>
              <a:buSzPts val="4400"/>
              <a:buFont typeface="Century Gothic"/>
              <a:buNone/>
            </a:pPr>
            <a:r>
              <a:rPr lang="en-US" sz="4400" b="1" i="0" u="sng" strike="noStrike" cap="none">
                <a:solidFill>
                  <a:srgbClr val="083763"/>
                </a:solidFill>
                <a:latin typeface="Century Gothic"/>
                <a:ea typeface="Century Gothic"/>
                <a:cs typeface="Century Gothic"/>
                <a:sym typeface="Century Gothic"/>
              </a:rPr>
              <a:t>Choisir son parcours</a:t>
            </a:r>
            <a:endParaRPr sz="1400" b="0" i="0" u="none" strike="noStrike" cap="none">
              <a:solidFill>
                <a:srgbClr val="000000"/>
              </a:solidFill>
              <a:latin typeface="Arial"/>
              <a:ea typeface="Arial"/>
              <a:cs typeface="Arial"/>
              <a:sym typeface="Arial"/>
            </a:endParaRPr>
          </a:p>
        </p:txBody>
      </p:sp>
      <p:sp>
        <p:nvSpPr>
          <p:cNvPr id="100" name="Google Shape;100;p2"/>
          <p:cNvSpPr txBox="1"/>
          <p:nvPr/>
        </p:nvSpPr>
        <p:spPr>
          <a:xfrm>
            <a:off x="738187" y="1500187"/>
            <a:ext cx="9169400" cy="4897437"/>
          </a:xfrm>
          <a:prstGeom prst="rect">
            <a:avLst/>
          </a:prstGeom>
          <a:noFill/>
          <a:ln>
            <a:noFill/>
          </a:ln>
        </p:spPr>
        <p:txBody>
          <a:bodyPr spcFirstLastPara="1" wrap="square" lIns="91425" tIns="45700" rIns="91425" bIns="45700" anchor="t" anchorCtr="1">
            <a:noAutofit/>
          </a:bodyPr>
          <a:lstStyle/>
          <a:p>
            <a:pPr marL="342900" marR="0" lvl="0" indent="-339725" algn="ctr" rtl="0">
              <a:lnSpc>
                <a:spcPct val="83000"/>
              </a:lnSpc>
              <a:spcBef>
                <a:spcPts val="0"/>
              </a:spcBef>
              <a:spcAft>
                <a:spcPts val="0"/>
              </a:spcAft>
              <a:buClr>
                <a:schemeClr val="dk1"/>
              </a:buClr>
              <a:buSzPts val="3200"/>
              <a:buFont typeface="Arial"/>
              <a:buNone/>
            </a:pPr>
            <a:endParaRPr sz="3200" b="0" i="0" u="none" strike="noStrike" cap="none">
              <a:solidFill>
                <a:srgbClr val="000000"/>
              </a:solidFill>
              <a:latin typeface="Calibri"/>
              <a:ea typeface="Calibri"/>
              <a:cs typeface="Calibri"/>
              <a:sym typeface="Calibri"/>
            </a:endParaRPr>
          </a:p>
          <a:p>
            <a:pPr marL="342900" marR="0" lvl="0" indent="-339725" algn="just" rtl="0">
              <a:lnSpc>
                <a:spcPct val="100000"/>
              </a:lnSpc>
              <a:spcBef>
                <a:spcPts val="800"/>
              </a:spcBef>
              <a:spcAft>
                <a:spcPts val="0"/>
              </a:spcAft>
              <a:buClr>
                <a:srgbClr val="083763"/>
              </a:buClr>
              <a:buSzPts val="2800"/>
              <a:buFont typeface="Arial"/>
              <a:buNone/>
            </a:pPr>
            <a:r>
              <a:rPr lang="en-US" sz="2800" b="0" i="0" u="none" strike="noStrike" cap="none">
                <a:solidFill>
                  <a:srgbClr val="083763"/>
                </a:solidFill>
                <a:latin typeface="Arial"/>
                <a:ea typeface="Arial"/>
                <a:cs typeface="Arial"/>
                <a:sym typeface="Arial"/>
              </a:rPr>
              <a:t>Il n’y a pas une voie meilleure qu’une autre,</a:t>
            </a:r>
            <a:endParaRPr sz="1400" b="0" i="0" u="none" strike="noStrike" cap="none">
              <a:solidFill>
                <a:srgbClr val="000000"/>
              </a:solidFill>
              <a:latin typeface="Arial"/>
              <a:ea typeface="Arial"/>
              <a:cs typeface="Arial"/>
              <a:sym typeface="Arial"/>
            </a:endParaRPr>
          </a:p>
          <a:p>
            <a:pPr marL="342900" marR="0" lvl="0" indent="-339725" algn="just" rtl="0">
              <a:lnSpc>
                <a:spcPct val="100000"/>
              </a:lnSpc>
              <a:spcBef>
                <a:spcPts val="800"/>
              </a:spcBef>
              <a:spcAft>
                <a:spcPts val="0"/>
              </a:spcAft>
              <a:buClr>
                <a:srgbClr val="083763"/>
              </a:buClr>
              <a:buSzPts val="2800"/>
              <a:buFont typeface="Arial"/>
              <a:buNone/>
            </a:pPr>
            <a:r>
              <a:rPr lang="en-US" sz="2800" b="0" i="0" u="none" strike="noStrike" cap="none">
                <a:solidFill>
                  <a:srgbClr val="083763"/>
                </a:solidFill>
                <a:latin typeface="Arial"/>
                <a:ea typeface="Arial"/>
                <a:cs typeface="Arial"/>
                <a:sym typeface="Arial"/>
              </a:rPr>
              <a:t> l’important est de choisir celle qui </a:t>
            </a:r>
            <a:endParaRPr sz="1400" b="0" i="0" u="none" strike="noStrike" cap="none">
              <a:solidFill>
                <a:srgbClr val="000000"/>
              </a:solidFill>
              <a:latin typeface="Arial"/>
              <a:ea typeface="Arial"/>
              <a:cs typeface="Arial"/>
              <a:sym typeface="Arial"/>
            </a:endParaRPr>
          </a:p>
          <a:p>
            <a:pPr marL="342900" marR="0" lvl="0" indent="-339725" algn="just" rtl="0">
              <a:lnSpc>
                <a:spcPct val="100000"/>
              </a:lnSpc>
              <a:spcBef>
                <a:spcPts val="800"/>
              </a:spcBef>
              <a:spcAft>
                <a:spcPts val="0"/>
              </a:spcAft>
              <a:buClr>
                <a:srgbClr val="083763"/>
              </a:buClr>
              <a:buSzPts val="2800"/>
              <a:buFont typeface="Arial"/>
              <a:buNone/>
            </a:pPr>
            <a:r>
              <a:rPr lang="en-US" sz="2800" b="0" i="0" u="none" strike="noStrike" cap="none">
                <a:solidFill>
                  <a:srgbClr val="083763"/>
                </a:solidFill>
                <a:latin typeface="Arial"/>
                <a:ea typeface="Arial"/>
                <a:cs typeface="Arial"/>
                <a:sym typeface="Arial"/>
              </a:rPr>
              <a:t>correspond le mieux à </a:t>
            </a:r>
            <a:r>
              <a:rPr lang="en-US" sz="2800" b="1" i="0" u="sng" strike="noStrike" cap="none">
                <a:solidFill>
                  <a:srgbClr val="0C9B74"/>
                </a:solidFill>
                <a:latin typeface="Arial"/>
                <a:ea typeface="Arial"/>
                <a:cs typeface="Arial"/>
                <a:sym typeface="Arial"/>
              </a:rPr>
              <a:t>ses goûts</a:t>
            </a:r>
            <a:r>
              <a:rPr lang="en-US" sz="2800" b="0" i="0" u="none" strike="noStrike" cap="none">
                <a:solidFill>
                  <a:srgbClr val="083763"/>
                </a:solidFill>
                <a:latin typeface="Arial"/>
                <a:ea typeface="Arial"/>
                <a:cs typeface="Arial"/>
                <a:sym typeface="Arial"/>
              </a:rPr>
              <a:t>, </a:t>
            </a:r>
            <a:r>
              <a:rPr lang="en-US" sz="2800" b="1" i="0" u="sng" strike="noStrike" cap="none">
                <a:solidFill>
                  <a:srgbClr val="0C9B74"/>
                </a:solidFill>
                <a:latin typeface="Arial"/>
                <a:ea typeface="Arial"/>
                <a:cs typeface="Arial"/>
                <a:sym typeface="Arial"/>
              </a:rPr>
              <a:t>sa </a:t>
            </a:r>
            <a:endParaRPr sz="1400" b="0" i="0" u="none" strike="noStrike" cap="none">
              <a:solidFill>
                <a:srgbClr val="000000"/>
              </a:solidFill>
              <a:latin typeface="Arial"/>
              <a:ea typeface="Arial"/>
              <a:cs typeface="Arial"/>
              <a:sym typeface="Arial"/>
            </a:endParaRPr>
          </a:p>
          <a:p>
            <a:pPr marL="342900" marR="0" lvl="0" indent="-339725" algn="just" rtl="0">
              <a:lnSpc>
                <a:spcPct val="100000"/>
              </a:lnSpc>
              <a:spcBef>
                <a:spcPts val="800"/>
              </a:spcBef>
              <a:spcAft>
                <a:spcPts val="0"/>
              </a:spcAft>
              <a:buClr>
                <a:srgbClr val="0C9B74"/>
              </a:buClr>
              <a:buSzPts val="2800"/>
              <a:buFont typeface="Arial"/>
              <a:buNone/>
            </a:pPr>
            <a:r>
              <a:rPr lang="en-US" sz="2800" b="1" i="0" u="sng" strike="noStrike" cap="none">
                <a:solidFill>
                  <a:srgbClr val="0C9B74"/>
                </a:solidFill>
                <a:latin typeface="Arial"/>
                <a:ea typeface="Arial"/>
                <a:cs typeface="Arial"/>
                <a:sym typeface="Arial"/>
              </a:rPr>
              <a:t>personnalité</a:t>
            </a:r>
            <a:r>
              <a:rPr lang="en-US" sz="2800" b="0" i="0" u="none" strike="noStrike" cap="none">
                <a:solidFill>
                  <a:srgbClr val="083763"/>
                </a:solidFill>
                <a:latin typeface="Arial"/>
                <a:ea typeface="Arial"/>
                <a:cs typeface="Arial"/>
                <a:sym typeface="Arial"/>
              </a:rPr>
              <a:t> et </a:t>
            </a:r>
            <a:r>
              <a:rPr lang="en-US" sz="2800" b="1" i="0" u="sng" strike="noStrike" cap="none">
                <a:solidFill>
                  <a:srgbClr val="0C9B74"/>
                </a:solidFill>
                <a:latin typeface="Arial"/>
                <a:ea typeface="Arial"/>
                <a:cs typeface="Arial"/>
                <a:sym typeface="Arial"/>
              </a:rPr>
              <a:t>ses capacités scolaires</a:t>
            </a:r>
            <a:r>
              <a:rPr lang="en-US" sz="2800" b="0" i="0" u="none" strike="noStrike" cap="none">
                <a:solidFill>
                  <a:srgbClr val="083763"/>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342900" marR="0" lvl="0" indent="-339725" algn="ctr" rtl="0">
              <a:lnSpc>
                <a:spcPct val="100000"/>
              </a:lnSpc>
              <a:spcBef>
                <a:spcPts val="800"/>
              </a:spcBef>
              <a:spcAft>
                <a:spcPts val="0"/>
              </a:spcAft>
              <a:buClr>
                <a:schemeClr val="dk1"/>
              </a:buClr>
              <a:buSzPts val="2400"/>
              <a:buFont typeface="Arial"/>
              <a:buNone/>
            </a:pPr>
            <a:endParaRPr sz="2400" b="1" i="0" u="none" strike="noStrike" cap="none">
              <a:solidFill>
                <a:srgbClr val="000000"/>
              </a:solidFill>
              <a:latin typeface="Arial"/>
              <a:ea typeface="Arial"/>
              <a:cs typeface="Arial"/>
              <a:sym typeface="Arial"/>
            </a:endParaRPr>
          </a:p>
          <a:p>
            <a:pPr marL="342900" marR="0" lvl="0" indent="-339725" algn="just" rtl="0">
              <a:lnSpc>
                <a:spcPct val="100000"/>
              </a:lnSpc>
              <a:spcBef>
                <a:spcPts val="800"/>
              </a:spcBef>
              <a:spcAft>
                <a:spcPts val="0"/>
              </a:spcAft>
              <a:buClr>
                <a:srgbClr val="083763"/>
              </a:buClr>
              <a:buSzPts val="2800"/>
              <a:buFont typeface="Arial"/>
              <a:buNone/>
            </a:pPr>
            <a:r>
              <a:rPr lang="en-US" sz="2800" b="0" i="0" u="none" strike="noStrike" cap="none">
                <a:solidFill>
                  <a:srgbClr val="083763"/>
                </a:solidFill>
                <a:latin typeface="Arial"/>
                <a:ea typeface="Arial"/>
                <a:cs typeface="Arial"/>
                <a:sym typeface="Arial"/>
              </a:rPr>
              <a:t>S’orienter, choisir son orientation, c’est s’informer</a:t>
            </a:r>
            <a:endParaRPr sz="1400" b="0" i="0" u="none" strike="noStrike" cap="none">
              <a:solidFill>
                <a:srgbClr val="000000"/>
              </a:solidFill>
              <a:latin typeface="Arial"/>
              <a:ea typeface="Arial"/>
              <a:cs typeface="Arial"/>
              <a:sym typeface="Arial"/>
            </a:endParaRPr>
          </a:p>
          <a:p>
            <a:pPr marL="342900" marR="0" lvl="0" indent="-339725" algn="just" rtl="0">
              <a:lnSpc>
                <a:spcPct val="100000"/>
              </a:lnSpc>
              <a:spcBef>
                <a:spcPts val="800"/>
              </a:spcBef>
              <a:spcAft>
                <a:spcPts val="0"/>
              </a:spcAft>
              <a:buClr>
                <a:srgbClr val="083763"/>
              </a:buClr>
              <a:buSzPts val="2800"/>
              <a:buFont typeface="Arial"/>
              <a:buNone/>
            </a:pPr>
            <a:r>
              <a:rPr lang="en-US" sz="2800" b="0" i="0" u="none" strike="noStrike" cap="none">
                <a:solidFill>
                  <a:srgbClr val="083763"/>
                </a:solidFill>
                <a:latin typeface="Arial"/>
                <a:ea typeface="Arial"/>
                <a:cs typeface="Arial"/>
                <a:sym typeface="Arial"/>
              </a:rPr>
              <a:t>et </a:t>
            </a:r>
            <a:r>
              <a:rPr lang="en-US" sz="2800" b="1" i="0" u="sng" strike="noStrike" cap="none">
                <a:solidFill>
                  <a:srgbClr val="0C9B74"/>
                </a:solidFill>
                <a:latin typeface="Arial"/>
                <a:ea typeface="Arial"/>
                <a:cs typeface="Arial"/>
                <a:sym typeface="Arial"/>
              </a:rPr>
              <a:t>être actif</a:t>
            </a:r>
            <a:r>
              <a:rPr lang="en-US" sz="2800" b="0" i="0" u="none" strike="noStrike" cap="none">
                <a:solidFill>
                  <a:srgbClr val="083763"/>
                </a:solidFill>
                <a:latin typeface="Arial"/>
                <a:ea typeface="Arial"/>
                <a:cs typeface="Arial"/>
                <a:sym typeface="Arial"/>
              </a:rPr>
              <a:t> dans ses démarches et ne pas attendre</a:t>
            </a:r>
            <a:endParaRPr sz="1400" b="0" i="0" u="none" strike="noStrike" cap="none">
              <a:solidFill>
                <a:srgbClr val="000000"/>
              </a:solidFill>
              <a:latin typeface="Arial"/>
              <a:ea typeface="Arial"/>
              <a:cs typeface="Arial"/>
              <a:sym typeface="Arial"/>
            </a:endParaRPr>
          </a:p>
          <a:p>
            <a:pPr marL="342900" marR="0" lvl="0" indent="-339725" algn="just" rtl="0">
              <a:lnSpc>
                <a:spcPct val="100000"/>
              </a:lnSpc>
              <a:spcBef>
                <a:spcPts val="800"/>
              </a:spcBef>
              <a:spcAft>
                <a:spcPts val="0"/>
              </a:spcAft>
              <a:buClr>
                <a:srgbClr val="083763"/>
              </a:buClr>
              <a:buSzPts val="2800"/>
              <a:buFont typeface="Arial"/>
              <a:buNone/>
            </a:pPr>
            <a:r>
              <a:rPr lang="en-US" sz="2800" b="0" i="0" u="none" strike="noStrike" cap="none">
                <a:solidFill>
                  <a:srgbClr val="083763"/>
                </a:solidFill>
                <a:latin typeface="Arial"/>
                <a:ea typeface="Arial"/>
                <a:cs typeface="Arial"/>
                <a:sym typeface="Arial"/>
              </a:rPr>
              <a:t>la fin de l’année scolaire.</a:t>
            </a:r>
            <a:endParaRPr sz="1400" b="0" i="0" u="none" strike="noStrike" cap="none">
              <a:solidFill>
                <a:srgbClr val="000000"/>
              </a:solidFill>
              <a:latin typeface="Arial"/>
              <a:ea typeface="Arial"/>
              <a:cs typeface="Arial"/>
              <a:sym typeface="Arial"/>
            </a:endParaRPr>
          </a:p>
        </p:txBody>
      </p:sp>
      <p:sp>
        <p:nvSpPr>
          <p:cNvPr id="101" name="Google Shape;101;p2"/>
          <p:cNvSpPr/>
          <p:nvPr/>
        </p:nvSpPr>
        <p:spPr>
          <a:xfrm>
            <a:off x="166675" y="2094012"/>
            <a:ext cx="571500" cy="357300"/>
          </a:xfrm>
          <a:prstGeom prst="rightArrow">
            <a:avLst>
              <a:gd name="adj1" fmla="val 14850"/>
              <a:gd name="adj2" fmla="val 50000"/>
            </a:avLst>
          </a:prstGeom>
          <a:solidFill>
            <a:schemeClr val="accent1"/>
          </a:solidFill>
          <a:ln w="25400" cap="flat" cmpd="sng">
            <a:solidFill>
              <a:srgbClr val="0850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02" name="Google Shape;102;p2"/>
          <p:cNvSpPr/>
          <p:nvPr/>
        </p:nvSpPr>
        <p:spPr>
          <a:xfrm>
            <a:off x="166687" y="4726025"/>
            <a:ext cx="571500" cy="357300"/>
          </a:xfrm>
          <a:prstGeom prst="rightArrow">
            <a:avLst>
              <a:gd name="adj1" fmla="val 14850"/>
              <a:gd name="adj2" fmla="val 50000"/>
            </a:avLst>
          </a:prstGeom>
          <a:solidFill>
            <a:schemeClr val="accent1"/>
          </a:solidFill>
          <a:ln w="25400" cap="flat" cmpd="sng">
            <a:solidFill>
              <a:srgbClr val="0850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26"/>
          <p:cNvSpPr/>
          <p:nvPr/>
        </p:nvSpPr>
        <p:spPr>
          <a:xfrm>
            <a:off x="5564187" y="1847850"/>
            <a:ext cx="2701925" cy="4605337"/>
          </a:xfrm>
          <a:prstGeom prst="roundRect">
            <a:avLst>
              <a:gd name="adj" fmla="val 16667"/>
            </a:avLst>
          </a:prstGeom>
          <a:solidFill>
            <a:srgbClr val="A4C2F4"/>
          </a:solidFill>
          <a:ln w="25400" cap="flat" cmpd="sng">
            <a:solidFill>
              <a:srgbClr val="0850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10" name="Google Shape;410;p26"/>
          <p:cNvSpPr/>
          <p:nvPr/>
        </p:nvSpPr>
        <p:spPr>
          <a:xfrm>
            <a:off x="2279650" y="1847850"/>
            <a:ext cx="2827337" cy="4605337"/>
          </a:xfrm>
          <a:prstGeom prst="roundRect">
            <a:avLst>
              <a:gd name="adj" fmla="val 16667"/>
            </a:avLst>
          </a:prstGeom>
          <a:solidFill>
            <a:srgbClr val="B6D7A8"/>
          </a:solidFill>
          <a:ln w="25400" cap="flat" cmpd="sng">
            <a:solidFill>
              <a:srgbClr val="0850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11" name="Google Shape;411;p26"/>
          <p:cNvSpPr txBox="1">
            <a:spLocks noGrp="1"/>
          </p:cNvSpPr>
          <p:nvPr>
            <p:ph type="title"/>
          </p:nvPr>
        </p:nvSpPr>
        <p:spPr>
          <a:xfrm>
            <a:off x="1430012" y="120700"/>
            <a:ext cx="7750200" cy="1281000"/>
          </a:xfrm>
          <a:prstGeom prst="rect">
            <a:avLst/>
          </a:prstGeom>
          <a:noFill/>
          <a:ln>
            <a:noFill/>
          </a:ln>
        </p:spPr>
        <p:txBody>
          <a:bodyPr spcFirstLastPara="1" wrap="square" lIns="0" tIns="45700" rIns="0" bIns="0" anchor="b" anchorCtr="0">
            <a:normAutofit/>
          </a:bodyPr>
          <a:lstStyle/>
          <a:p>
            <a:pPr marL="0" lvl="0" indent="0" algn="ctr" rtl="0">
              <a:lnSpc>
                <a:spcPct val="100000"/>
              </a:lnSpc>
              <a:spcBef>
                <a:spcPts val="0"/>
              </a:spcBef>
              <a:spcAft>
                <a:spcPts val="0"/>
              </a:spcAft>
              <a:buClr>
                <a:srgbClr val="0B5395"/>
              </a:buClr>
              <a:buSzPts val="3200"/>
              <a:buFont typeface="Times New Roman"/>
              <a:buNone/>
            </a:pPr>
            <a:r>
              <a:rPr lang="en-US" sz="3200" b="1" i="0">
                <a:solidFill>
                  <a:schemeClr val="lt1"/>
                </a:solidFill>
                <a:highlight>
                  <a:srgbClr val="085091"/>
                </a:highlight>
                <a:latin typeface="Times New Roman"/>
                <a:ea typeface="Times New Roman"/>
                <a:cs typeface="Times New Roman"/>
                <a:sym typeface="Times New Roman"/>
              </a:rPr>
              <a:t>La Voie Professionnelle</a:t>
            </a:r>
            <a:br>
              <a:rPr lang="en-US" sz="3200" b="1" i="0">
                <a:solidFill>
                  <a:schemeClr val="lt1"/>
                </a:solidFill>
                <a:highlight>
                  <a:srgbClr val="085091"/>
                </a:highlight>
                <a:latin typeface="Times New Roman"/>
                <a:ea typeface="Times New Roman"/>
                <a:cs typeface="Times New Roman"/>
                <a:sym typeface="Times New Roman"/>
              </a:rPr>
            </a:br>
            <a:r>
              <a:rPr lang="en-US" sz="3200" b="1" i="0">
                <a:solidFill>
                  <a:schemeClr val="lt1"/>
                </a:solidFill>
                <a:highlight>
                  <a:srgbClr val="085091"/>
                </a:highlight>
                <a:latin typeface="Times New Roman"/>
                <a:ea typeface="Times New Roman"/>
                <a:cs typeface="Times New Roman"/>
                <a:sym typeface="Times New Roman"/>
              </a:rPr>
              <a:t>2 modes de scolarité</a:t>
            </a:r>
            <a:endParaRPr>
              <a:solidFill>
                <a:schemeClr val="lt1"/>
              </a:solidFill>
              <a:highlight>
                <a:srgbClr val="085091"/>
              </a:highlight>
            </a:endParaRPr>
          </a:p>
        </p:txBody>
      </p:sp>
      <p:sp>
        <p:nvSpPr>
          <p:cNvPr id="412" name="Google Shape;412;p26"/>
          <p:cNvSpPr txBox="1"/>
          <p:nvPr/>
        </p:nvSpPr>
        <p:spPr>
          <a:xfrm>
            <a:off x="2540000" y="1928812"/>
            <a:ext cx="2343300" cy="4679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83763"/>
              </a:buClr>
              <a:buSzPts val="2000"/>
              <a:buFont typeface="Constantia"/>
              <a:buNone/>
            </a:pPr>
            <a:r>
              <a:rPr lang="en-US" sz="2000" b="1" i="0" u="none" strike="noStrike" cap="none">
                <a:solidFill>
                  <a:schemeClr val="lt1"/>
                </a:solidFill>
                <a:highlight>
                  <a:srgbClr val="38761D"/>
                </a:highlight>
                <a:latin typeface="Constantia"/>
                <a:ea typeface="Constantia"/>
                <a:cs typeface="Constantia"/>
                <a:sym typeface="Constantia"/>
              </a:rPr>
              <a:t>Sous statut scolaire</a:t>
            </a:r>
            <a:endParaRPr sz="1400" b="0" i="0" u="none" strike="noStrike" cap="none">
              <a:solidFill>
                <a:schemeClr val="lt1"/>
              </a:solidFill>
              <a:highlight>
                <a:srgbClr val="38761D"/>
              </a:highlight>
              <a:latin typeface="Arial"/>
              <a:ea typeface="Arial"/>
              <a:cs typeface="Arial"/>
              <a:sym typeface="Arial"/>
            </a:endParaRPr>
          </a:p>
          <a:p>
            <a:pPr marL="0" marR="0" lvl="0" indent="0" algn="ctr" rtl="0">
              <a:lnSpc>
                <a:spcPct val="100000"/>
              </a:lnSpc>
              <a:spcBef>
                <a:spcPts val="0"/>
              </a:spcBef>
              <a:spcAft>
                <a:spcPts val="0"/>
              </a:spcAft>
              <a:buClr>
                <a:schemeClr val="dk1"/>
              </a:buClr>
              <a:buSzPts val="2000"/>
              <a:buFont typeface="Arial"/>
              <a:buNone/>
            </a:pPr>
            <a:endParaRPr sz="2000" b="0" i="0" u="none" strike="noStrike" cap="none">
              <a:solidFill>
                <a:schemeClr val="dk1"/>
              </a:solidFill>
              <a:latin typeface="Constantia"/>
              <a:ea typeface="Constantia"/>
              <a:cs typeface="Constantia"/>
              <a:sym typeface="Constantia"/>
            </a:endParaRPr>
          </a:p>
          <a:p>
            <a:pPr marL="0" marR="0" lvl="0" indent="0" algn="ctr" rtl="0">
              <a:lnSpc>
                <a:spcPct val="100000"/>
              </a:lnSpc>
              <a:spcBef>
                <a:spcPts val="0"/>
              </a:spcBef>
              <a:spcAft>
                <a:spcPts val="0"/>
              </a:spcAft>
              <a:buClr>
                <a:srgbClr val="993366"/>
              </a:buClr>
              <a:buSzPts val="2000"/>
              <a:buFont typeface="Constantia"/>
              <a:buNone/>
            </a:pPr>
            <a:r>
              <a:rPr lang="en-US" sz="2000" b="1" i="0" u="none" strike="noStrike" cap="none">
                <a:solidFill>
                  <a:srgbClr val="274E13"/>
                </a:solidFill>
                <a:latin typeface="Constantia"/>
                <a:ea typeface="Constantia"/>
                <a:cs typeface="Constantia"/>
                <a:sym typeface="Constantia"/>
              </a:rPr>
              <a:t>En Lycée Professionnel</a:t>
            </a:r>
            <a:endParaRPr sz="1400" b="0" i="0" u="none" strike="noStrike" cap="none">
              <a:solidFill>
                <a:srgbClr val="274E13"/>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Constantia"/>
              <a:ea typeface="Constantia"/>
              <a:cs typeface="Constantia"/>
              <a:sym typeface="Constantia"/>
            </a:endParaRPr>
          </a:p>
          <a:p>
            <a:pPr marL="0" marR="0" lvl="0" indent="0" algn="ctr" rtl="0">
              <a:lnSpc>
                <a:spcPct val="100000"/>
              </a:lnSpc>
              <a:spcBef>
                <a:spcPts val="0"/>
              </a:spcBef>
              <a:spcAft>
                <a:spcPts val="0"/>
              </a:spcAft>
              <a:buClr>
                <a:schemeClr val="dk1"/>
              </a:buClr>
              <a:buSzPts val="1800"/>
              <a:buFont typeface="Constantia"/>
              <a:buNone/>
            </a:pPr>
            <a:r>
              <a:rPr lang="en-US" sz="1800" b="0" i="0" u="none" strike="noStrike" cap="none">
                <a:solidFill>
                  <a:schemeClr val="dk1"/>
                </a:solidFill>
                <a:latin typeface="Constantia"/>
                <a:ea typeface="Constantia"/>
                <a:cs typeface="Constantia"/>
                <a:sym typeface="Constantia"/>
              </a:rPr>
              <a:t>Matières générales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800"/>
              <a:buFont typeface="Constantia"/>
              <a:buNone/>
            </a:pPr>
            <a:r>
              <a:rPr lang="en-US" sz="1800" b="0" i="0" u="none" strike="noStrike" cap="none">
                <a:solidFill>
                  <a:schemeClr val="dk1"/>
                </a:solidFill>
                <a:latin typeface="Constantia"/>
                <a:ea typeface="Constantia"/>
                <a:cs typeface="Constantia"/>
                <a:sym typeface="Constantia"/>
              </a:rPr>
              <a:t>+</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800"/>
              <a:buFont typeface="Constantia"/>
              <a:buNone/>
            </a:pPr>
            <a:r>
              <a:rPr lang="en-US" sz="1800" b="0" i="0" u="none" strike="noStrike" cap="none">
                <a:solidFill>
                  <a:schemeClr val="dk1"/>
                </a:solidFill>
                <a:latin typeface="Constantia"/>
                <a:ea typeface="Constantia"/>
                <a:cs typeface="Constantia"/>
                <a:sym typeface="Constantia"/>
              </a:rPr>
              <a:t>Matières Professionnelles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800"/>
              <a:buFont typeface="Constantia"/>
              <a:buNone/>
            </a:pPr>
            <a:r>
              <a:rPr lang="en-US" sz="1800" b="0" i="0" u="none" strike="noStrike" cap="none">
                <a:solidFill>
                  <a:schemeClr val="dk1"/>
                </a:solidFill>
                <a:latin typeface="Constantia"/>
                <a:ea typeface="Constantia"/>
                <a:cs typeface="Constantia"/>
                <a:sym typeface="Constantia"/>
              </a:rPr>
              <a:t>+</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800"/>
              <a:buFont typeface="Constantia"/>
              <a:buNone/>
            </a:pPr>
            <a:r>
              <a:rPr lang="en-US" sz="1800" b="0" i="0" u="none" strike="noStrike" cap="none">
                <a:solidFill>
                  <a:schemeClr val="dk1"/>
                </a:solidFill>
                <a:latin typeface="Constantia"/>
                <a:ea typeface="Constantia"/>
                <a:cs typeface="Constantia"/>
                <a:sym typeface="Constantia"/>
              </a:rPr>
              <a:t>22 semaines de stage en entreprise sur les 3 ans de Bac Pro.</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Constantia"/>
              <a:ea typeface="Constantia"/>
              <a:cs typeface="Constantia"/>
              <a:sym typeface="Constanti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onstantia"/>
              <a:ea typeface="Constantia"/>
              <a:cs typeface="Constantia"/>
              <a:sym typeface="Constantia"/>
            </a:endParaRPr>
          </a:p>
        </p:txBody>
      </p:sp>
      <p:sp>
        <p:nvSpPr>
          <p:cNvPr id="413" name="Google Shape;413;p26"/>
          <p:cNvSpPr txBox="1"/>
          <p:nvPr/>
        </p:nvSpPr>
        <p:spPr>
          <a:xfrm>
            <a:off x="5711200" y="2103325"/>
            <a:ext cx="2466300" cy="4094400"/>
          </a:xfrm>
          <a:prstGeom prst="rect">
            <a:avLst/>
          </a:prstGeom>
          <a:solidFill>
            <a:srgbClr val="A4C2F4"/>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2"/>
              </a:buClr>
              <a:buSzPts val="2000"/>
              <a:buFont typeface="Constantia"/>
              <a:buNone/>
            </a:pPr>
            <a:r>
              <a:rPr lang="en-US" sz="2000" b="1" i="0" u="none" strike="noStrike" cap="none">
                <a:solidFill>
                  <a:schemeClr val="lt1"/>
                </a:solidFill>
                <a:highlight>
                  <a:srgbClr val="3C78D8"/>
                </a:highlight>
                <a:latin typeface="Constantia"/>
                <a:ea typeface="Constantia"/>
                <a:cs typeface="Constantia"/>
                <a:sym typeface="Constantia"/>
              </a:rPr>
              <a:t>En alternance</a:t>
            </a:r>
            <a:endParaRPr sz="1400" b="0" i="0" u="none" strike="noStrike" cap="none">
              <a:solidFill>
                <a:schemeClr val="lt1"/>
              </a:solidFill>
              <a:highlight>
                <a:srgbClr val="3C78D8"/>
              </a:highlight>
              <a:latin typeface="Arial"/>
              <a:ea typeface="Arial"/>
              <a:cs typeface="Arial"/>
              <a:sym typeface="Arial"/>
            </a:endParaRPr>
          </a:p>
          <a:p>
            <a:pPr marL="0" marR="0" lvl="0" indent="0" algn="ctr" rtl="0">
              <a:lnSpc>
                <a:spcPct val="100000"/>
              </a:lnSpc>
              <a:spcBef>
                <a:spcPts val="0"/>
              </a:spcBef>
              <a:spcAft>
                <a:spcPts val="0"/>
              </a:spcAft>
              <a:buClr>
                <a:schemeClr val="dk2"/>
              </a:buClr>
              <a:buSzPts val="2000"/>
              <a:buFont typeface="Constantia"/>
              <a:buNone/>
            </a:pPr>
            <a:r>
              <a:rPr lang="en-US" sz="2000" b="1" i="0" u="none" strike="noStrike" cap="none">
                <a:solidFill>
                  <a:schemeClr val="lt1"/>
                </a:solidFill>
                <a:highlight>
                  <a:srgbClr val="3C78D8"/>
                </a:highlight>
                <a:latin typeface="Constantia"/>
                <a:ea typeface="Constantia"/>
                <a:cs typeface="Constantia"/>
                <a:sym typeface="Constantia"/>
              </a:rPr>
              <a:t>Statut de salarié</a:t>
            </a:r>
            <a:endParaRPr sz="1400" b="0" i="0" u="none" strike="noStrike" cap="none">
              <a:solidFill>
                <a:schemeClr val="lt1"/>
              </a:solidFill>
              <a:highlight>
                <a:srgbClr val="3C78D8"/>
              </a:highlight>
              <a:latin typeface="Arial"/>
              <a:ea typeface="Arial"/>
              <a:cs typeface="Arial"/>
              <a:sym typeface="Arial"/>
            </a:endParaRPr>
          </a:p>
          <a:p>
            <a:pPr marL="0" marR="0" lvl="0" indent="0" algn="ctr" rtl="0">
              <a:lnSpc>
                <a:spcPct val="100000"/>
              </a:lnSpc>
              <a:spcBef>
                <a:spcPts val="0"/>
              </a:spcBef>
              <a:spcAft>
                <a:spcPts val="0"/>
              </a:spcAft>
              <a:buClr>
                <a:schemeClr val="dk1"/>
              </a:buClr>
              <a:buSzPts val="2000"/>
              <a:buFont typeface="Arial"/>
              <a:buNone/>
            </a:pPr>
            <a:endParaRPr sz="2000" b="0" i="0" u="none" strike="noStrike" cap="none">
              <a:solidFill>
                <a:schemeClr val="dk1"/>
              </a:solidFill>
              <a:latin typeface="Constantia"/>
              <a:ea typeface="Constantia"/>
              <a:cs typeface="Constantia"/>
              <a:sym typeface="Constantia"/>
            </a:endParaRPr>
          </a:p>
          <a:p>
            <a:pPr marL="0" marR="0" lvl="0" indent="0" algn="ctr" rtl="0">
              <a:lnSpc>
                <a:spcPct val="100000"/>
              </a:lnSpc>
              <a:spcBef>
                <a:spcPts val="0"/>
              </a:spcBef>
              <a:spcAft>
                <a:spcPts val="0"/>
              </a:spcAft>
              <a:buClr>
                <a:srgbClr val="993366"/>
              </a:buClr>
              <a:buSzPts val="2000"/>
              <a:buFont typeface="Constantia"/>
              <a:buNone/>
            </a:pPr>
            <a:r>
              <a:rPr lang="en-US" sz="2000" b="1" i="0" u="none" strike="noStrike" cap="none">
                <a:solidFill>
                  <a:srgbClr val="1155CC"/>
                </a:solidFill>
                <a:latin typeface="Constantia"/>
                <a:ea typeface="Constantia"/>
                <a:cs typeface="Constantia"/>
                <a:sym typeface="Constantia"/>
              </a:rPr>
              <a:t>En Centre de Formation des Apprentis (CFA)</a:t>
            </a:r>
            <a:endParaRPr sz="1400" b="0" i="0" u="none" strike="noStrike" cap="none">
              <a:solidFill>
                <a:srgbClr val="1155CC"/>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2000"/>
              <a:buFont typeface="Arial"/>
              <a:buNone/>
            </a:pPr>
            <a:endParaRPr sz="2000" b="0" i="0" u="none" strike="noStrike" cap="none">
              <a:solidFill>
                <a:schemeClr val="dk1"/>
              </a:solidFill>
              <a:latin typeface="Constantia"/>
              <a:ea typeface="Constantia"/>
              <a:cs typeface="Constantia"/>
              <a:sym typeface="Constantia"/>
            </a:endParaRPr>
          </a:p>
          <a:p>
            <a:pPr marL="0" marR="0" lvl="0" indent="0" algn="ctr" rtl="0">
              <a:lnSpc>
                <a:spcPct val="100000"/>
              </a:lnSpc>
              <a:spcBef>
                <a:spcPts val="0"/>
              </a:spcBef>
              <a:spcAft>
                <a:spcPts val="0"/>
              </a:spcAft>
              <a:buClr>
                <a:schemeClr val="dk1"/>
              </a:buClr>
              <a:buSzPts val="2000"/>
              <a:buFont typeface="Constantia"/>
              <a:buNone/>
            </a:pPr>
            <a:r>
              <a:rPr lang="en-US" sz="2000" b="0" i="0" u="none" strike="noStrike" cap="none">
                <a:solidFill>
                  <a:schemeClr val="dk1"/>
                </a:solidFill>
                <a:latin typeface="Constantia"/>
                <a:ea typeface="Constantia"/>
                <a:cs typeface="Constantia"/>
                <a:sym typeface="Constantia"/>
              </a:rPr>
              <a:t>1 semaine en CFA/ 3 semaines chez l’employeur environ</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2000"/>
              <a:buFont typeface="Arial"/>
              <a:buNone/>
            </a:pPr>
            <a:endParaRPr sz="2000" b="0" i="0" u="none" strike="noStrike" cap="none">
              <a:solidFill>
                <a:schemeClr val="dk1"/>
              </a:solidFill>
              <a:latin typeface="Constantia"/>
              <a:ea typeface="Constantia"/>
              <a:cs typeface="Constantia"/>
              <a:sym typeface="Constantia"/>
            </a:endParaRPr>
          </a:p>
          <a:p>
            <a:pPr marL="0" marR="0" lvl="0" indent="0" algn="ctr" rtl="0">
              <a:lnSpc>
                <a:spcPct val="100000"/>
              </a:lnSpc>
              <a:spcBef>
                <a:spcPts val="0"/>
              </a:spcBef>
              <a:spcAft>
                <a:spcPts val="0"/>
              </a:spcAft>
              <a:buClr>
                <a:schemeClr val="dk1"/>
              </a:buClr>
              <a:buSzPts val="2000"/>
              <a:buFont typeface="Constantia"/>
              <a:buNone/>
            </a:pPr>
            <a:r>
              <a:rPr lang="en-US" sz="2000" b="0" i="0" u="none" strike="noStrike" cap="none">
                <a:solidFill>
                  <a:schemeClr val="dk1"/>
                </a:solidFill>
                <a:latin typeface="Constantia"/>
                <a:ea typeface="Constantia"/>
                <a:cs typeface="Constantia"/>
                <a:sym typeface="Constantia"/>
              </a:rPr>
              <a:t>5 semaines de congés/an</a:t>
            </a:r>
            <a:endParaRPr sz="1800" b="0" i="0" u="none" strike="noStrike" cap="none">
              <a:solidFill>
                <a:schemeClr val="dk1"/>
              </a:solidFill>
              <a:latin typeface="Constantia"/>
              <a:ea typeface="Constantia"/>
              <a:cs typeface="Constantia"/>
              <a:sym typeface="Constantia"/>
            </a:endParaRPr>
          </a:p>
        </p:txBody>
      </p:sp>
      <p:sp>
        <p:nvSpPr>
          <p:cNvPr id="414" name="Google Shape;414;p26"/>
          <p:cNvSpPr/>
          <p:nvPr/>
        </p:nvSpPr>
        <p:spPr>
          <a:xfrm>
            <a:off x="157025" y="2928902"/>
            <a:ext cx="1884000" cy="977700"/>
          </a:xfrm>
          <a:prstGeom prst="horizontalScroll">
            <a:avLst>
              <a:gd name="adj" fmla="val 12500"/>
            </a:avLst>
          </a:prstGeom>
          <a:solidFill>
            <a:srgbClr val="A10B81"/>
          </a:solidFill>
          <a:ln w="25400" cap="flat" cmpd="sng">
            <a:solidFill>
              <a:srgbClr val="A10B8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15" name="Google Shape;415;p26"/>
          <p:cNvSpPr txBox="1"/>
          <p:nvPr/>
        </p:nvSpPr>
        <p:spPr>
          <a:xfrm>
            <a:off x="117125" y="3121188"/>
            <a:ext cx="1963800" cy="615600"/>
          </a:xfrm>
          <a:prstGeom prst="rect">
            <a:avLst/>
          </a:prstGeom>
          <a:noFill/>
          <a:ln w="9525" cap="flat" cmpd="sng">
            <a:solidFill>
              <a:srgbClr val="A10B8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1400"/>
              <a:buFont typeface="Constantia"/>
              <a:buNone/>
            </a:pPr>
            <a:r>
              <a:rPr lang="en-US" sz="1700" b="1" i="0" u="none" strike="noStrike" cap="none">
                <a:solidFill>
                  <a:schemeClr val="lt1"/>
                </a:solidFill>
                <a:latin typeface="Constantia"/>
                <a:ea typeface="Constantia"/>
                <a:cs typeface="Constantia"/>
                <a:sym typeface="Constantia"/>
              </a:rPr>
              <a:t>Bac Professionnel</a:t>
            </a:r>
            <a:endParaRPr sz="1700" b="0" i="0" u="none" strike="noStrike" cap="none">
              <a:solidFill>
                <a:srgbClr val="000000"/>
              </a:solidFill>
              <a:latin typeface="Arial"/>
              <a:ea typeface="Arial"/>
              <a:cs typeface="Arial"/>
              <a:sym typeface="Arial"/>
            </a:endParaRPr>
          </a:p>
        </p:txBody>
      </p:sp>
      <p:sp>
        <p:nvSpPr>
          <p:cNvPr id="416" name="Google Shape;416;p26"/>
          <p:cNvSpPr/>
          <p:nvPr/>
        </p:nvSpPr>
        <p:spPr>
          <a:xfrm>
            <a:off x="465225" y="4133475"/>
            <a:ext cx="1210200" cy="692400"/>
          </a:xfrm>
          <a:prstGeom prst="horizontalScroll">
            <a:avLst>
              <a:gd name="adj" fmla="val 12500"/>
            </a:avLst>
          </a:prstGeom>
          <a:solidFill>
            <a:srgbClr val="A10B81"/>
          </a:solidFill>
          <a:ln w="25400" cap="flat" cmpd="sng">
            <a:solidFill>
              <a:srgbClr val="A10B8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17" name="Google Shape;417;p26"/>
          <p:cNvSpPr txBox="1"/>
          <p:nvPr/>
        </p:nvSpPr>
        <p:spPr>
          <a:xfrm>
            <a:off x="329025" y="4295025"/>
            <a:ext cx="13464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1800"/>
              <a:buFont typeface="Constantia"/>
              <a:buNone/>
            </a:pPr>
            <a:r>
              <a:rPr lang="en-US" sz="1800" b="1" i="0" u="none" strike="noStrike" cap="none">
                <a:solidFill>
                  <a:schemeClr val="lt1"/>
                </a:solidFill>
                <a:latin typeface="Constantia"/>
                <a:ea typeface="Constantia"/>
                <a:cs typeface="Constantia"/>
                <a:sym typeface="Constantia"/>
              </a:rPr>
              <a:t>C.A.P.</a:t>
            </a:r>
            <a:endParaRPr sz="1400" b="0" i="0" u="none" strike="noStrike" cap="none">
              <a:solidFill>
                <a:srgbClr val="000000"/>
              </a:solidFill>
              <a:latin typeface="Arial"/>
              <a:ea typeface="Arial"/>
              <a:cs typeface="Arial"/>
              <a:sym typeface="Arial"/>
            </a:endParaRPr>
          </a:p>
        </p:txBody>
      </p:sp>
      <p:sp>
        <p:nvSpPr>
          <p:cNvPr id="418" name="Google Shape;418;p26"/>
          <p:cNvSpPr/>
          <p:nvPr/>
        </p:nvSpPr>
        <p:spPr>
          <a:xfrm rot="-1620022">
            <a:off x="7208396" y="5578200"/>
            <a:ext cx="2295614" cy="1085821"/>
          </a:xfrm>
          <a:prstGeom prst="ellipse">
            <a:avLst/>
          </a:prstGeom>
          <a:solidFill>
            <a:srgbClr val="03495C"/>
          </a:solidFill>
          <a:ln w="25400" cap="flat" cmpd="sng">
            <a:solidFill>
              <a:srgbClr val="0850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19" name="Google Shape;419;p26"/>
          <p:cNvSpPr txBox="1"/>
          <p:nvPr/>
        </p:nvSpPr>
        <p:spPr>
          <a:xfrm rot="-1859882">
            <a:off x="7230631" y="5659252"/>
            <a:ext cx="2322486" cy="9235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1800"/>
              <a:buFont typeface="Constantia"/>
              <a:buNone/>
            </a:pPr>
            <a:r>
              <a:rPr lang="en-US" sz="1800" b="1" i="0" u="none" strike="noStrike" cap="none">
                <a:solidFill>
                  <a:schemeClr val="lt1"/>
                </a:solidFill>
                <a:latin typeface="Constantia"/>
                <a:ea typeface="Constantia"/>
                <a:cs typeface="Constantia"/>
                <a:sym typeface="Constantia"/>
              </a:rPr>
              <a:t>Nécessité de trouver un employeur</a:t>
            </a:r>
            <a:endParaRPr sz="1400" b="0" i="0" u="none" strike="noStrike" cap="none">
              <a:solidFill>
                <a:srgbClr val="000000"/>
              </a:solidFill>
              <a:latin typeface="Arial"/>
              <a:ea typeface="Arial"/>
              <a:cs typeface="Arial"/>
              <a:sym typeface="Arial"/>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27"/>
          <p:cNvSpPr txBox="1">
            <a:spLocks noGrp="1"/>
          </p:cNvSpPr>
          <p:nvPr>
            <p:ph type="title" idx="4294967295"/>
          </p:nvPr>
        </p:nvSpPr>
        <p:spPr>
          <a:xfrm>
            <a:off x="1403325" y="2196804"/>
            <a:ext cx="7560900" cy="1511700"/>
          </a:xfrm>
          <a:prstGeom prst="rect">
            <a:avLst/>
          </a:prstGeom>
          <a:noFill/>
          <a:ln>
            <a:noFill/>
          </a:ln>
        </p:spPr>
        <p:txBody>
          <a:bodyPr spcFirstLastPara="1" wrap="square" lIns="0" tIns="0" rIns="0" bIns="0" anchor="b" anchorCtr="1">
            <a:noAutofit/>
          </a:bodyPr>
          <a:lstStyle/>
          <a:p>
            <a:pPr marL="0" marR="0" lvl="0" indent="0" algn="ctr" rtl="0">
              <a:lnSpc>
                <a:spcPct val="100000"/>
              </a:lnSpc>
              <a:spcBef>
                <a:spcPts val="0"/>
              </a:spcBef>
              <a:spcAft>
                <a:spcPts val="0"/>
              </a:spcAft>
              <a:buClr>
                <a:schemeClr val="lt1"/>
              </a:buClr>
              <a:buSzPts val="5000"/>
              <a:buFont typeface="Calibri"/>
              <a:buNone/>
            </a:pPr>
            <a:r>
              <a:rPr lang="en-US" sz="5000" b="1" i="0" u="none" strike="noStrike" cap="none" dirty="0" smtClean="0">
                <a:solidFill>
                  <a:schemeClr val="lt1"/>
                </a:solidFill>
                <a:latin typeface="Calibri"/>
                <a:ea typeface="Calibri"/>
                <a:cs typeface="Calibri"/>
                <a:sym typeface="Calibri"/>
              </a:rPr>
              <a:t>LA VOIE PROFESSIONNELLE SOUS </a:t>
            </a:r>
            <a:r>
              <a:rPr lang="en-US" sz="5000" b="1" i="0" u="none" strike="noStrike" cap="none" dirty="0">
                <a:solidFill>
                  <a:schemeClr val="lt1"/>
                </a:solidFill>
                <a:latin typeface="Calibri"/>
                <a:ea typeface="Calibri"/>
                <a:cs typeface="Calibri"/>
                <a:sym typeface="Calibri"/>
              </a:rPr>
              <a:t>STATUT SCOLAIRE</a:t>
            </a:r>
            <a:endParaRPr sz="5000" b="1" i="0" u="none" strike="noStrike" cap="none" dirty="0">
              <a:solidFill>
                <a:schemeClr val="lt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28"/>
          <p:cNvSpPr txBox="1"/>
          <p:nvPr/>
        </p:nvSpPr>
        <p:spPr>
          <a:xfrm>
            <a:off x="933651" y="227831"/>
            <a:ext cx="8753274" cy="1066800"/>
          </a:xfrm>
          <a:prstGeom prst="rect">
            <a:avLst/>
          </a:prstGeom>
          <a:solidFill>
            <a:srgbClr val="C4E2FC"/>
          </a:solidFill>
          <a:ln>
            <a:noFill/>
          </a:ln>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3494BA"/>
              </a:buClr>
              <a:buSzPts val="4000"/>
              <a:buFont typeface="Century Gothic"/>
              <a:buNone/>
            </a:pPr>
            <a:r>
              <a:rPr lang="en-US" sz="4000" b="1" i="0" u="none" strike="noStrike" cap="none" dirty="0">
                <a:solidFill>
                  <a:srgbClr val="3494BA"/>
                </a:solidFill>
                <a:latin typeface="Century Gothic"/>
                <a:ea typeface="Century Gothic"/>
                <a:cs typeface="Century Gothic"/>
                <a:sym typeface="Century Gothic"/>
              </a:rPr>
              <a:t>La 2nde  </a:t>
            </a:r>
            <a:r>
              <a:rPr lang="en-US" sz="4000" b="1" i="0" u="none" strike="noStrike" cap="none" dirty="0" err="1" smtClean="0">
                <a:solidFill>
                  <a:srgbClr val="3494BA"/>
                </a:solidFill>
                <a:latin typeface="Century Gothic"/>
                <a:ea typeface="Century Gothic"/>
                <a:cs typeface="Century Gothic"/>
                <a:sym typeface="Century Gothic"/>
              </a:rPr>
              <a:t>Professionnelle</a:t>
            </a:r>
            <a:r>
              <a:rPr lang="en-US" sz="4000" b="1" i="0" u="none" strike="noStrike" cap="none" dirty="0" smtClean="0">
                <a:solidFill>
                  <a:srgbClr val="3494BA"/>
                </a:solidFill>
                <a:latin typeface="Century Gothic"/>
                <a:ea typeface="Century Gothic"/>
                <a:cs typeface="Century Gothic"/>
                <a:sym typeface="Century Gothic"/>
              </a:rPr>
              <a:t> – </a:t>
            </a:r>
            <a:r>
              <a:rPr lang="en-US" sz="4000" b="1" i="0" u="none" strike="noStrike" cap="none" dirty="0" err="1" smtClean="0">
                <a:solidFill>
                  <a:srgbClr val="3494BA"/>
                </a:solidFill>
                <a:latin typeface="Century Gothic"/>
                <a:ea typeface="Century Gothic"/>
                <a:cs typeface="Century Gothic"/>
                <a:sym typeface="Century Gothic"/>
              </a:rPr>
              <a:t>Bac</a:t>
            </a:r>
            <a:r>
              <a:rPr lang="en-US" sz="4000" b="1" i="0" u="none" strike="noStrike" cap="none" dirty="0" smtClean="0">
                <a:solidFill>
                  <a:srgbClr val="3494BA"/>
                </a:solidFill>
                <a:latin typeface="Century Gothic"/>
                <a:ea typeface="Century Gothic"/>
                <a:cs typeface="Century Gothic"/>
                <a:sym typeface="Century Gothic"/>
              </a:rPr>
              <a:t> pro</a:t>
            </a:r>
            <a:endParaRPr sz="1400" b="0" i="0" u="none" strike="noStrike" cap="none" dirty="0">
              <a:solidFill>
                <a:srgbClr val="000000"/>
              </a:solidFill>
              <a:latin typeface="Arial"/>
              <a:ea typeface="Arial"/>
              <a:cs typeface="Arial"/>
              <a:sym typeface="Arial"/>
            </a:endParaRPr>
          </a:p>
        </p:txBody>
      </p:sp>
      <p:sp>
        <p:nvSpPr>
          <p:cNvPr id="432" name="Google Shape;432;p28"/>
          <p:cNvSpPr/>
          <p:nvPr/>
        </p:nvSpPr>
        <p:spPr>
          <a:xfrm flipH="1">
            <a:off x="1562100" y="2101850"/>
            <a:ext cx="2235200" cy="1728787"/>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44719A"/>
              </a:gs>
              <a:gs pos="100000">
                <a:srgbClr val="62A2DC"/>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33" name="Google Shape;433;p28"/>
          <p:cNvSpPr/>
          <p:nvPr/>
        </p:nvSpPr>
        <p:spPr>
          <a:xfrm>
            <a:off x="4019550" y="2103437"/>
            <a:ext cx="2235200" cy="1728787"/>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B57C43"/>
              </a:gs>
              <a:gs pos="100000">
                <a:srgbClr val="E29B54"/>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34" name="Google Shape;434;p28"/>
          <p:cNvSpPr/>
          <p:nvPr/>
        </p:nvSpPr>
        <p:spPr>
          <a:xfrm>
            <a:off x="1601787" y="4151312"/>
            <a:ext cx="2235200" cy="1728787"/>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DE585B"/>
              </a:gs>
              <a:gs pos="100000">
                <a:srgbClr val="A94345"/>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35" name="Google Shape;435;p28"/>
          <p:cNvSpPr/>
          <p:nvPr/>
        </p:nvSpPr>
        <p:spPr>
          <a:xfrm flipH="1">
            <a:off x="4019550" y="4151312"/>
            <a:ext cx="2235200" cy="1728787"/>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83CE5A"/>
              </a:gs>
              <a:gs pos="100000">
                <a:srgbClr val="57893C"/>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36" name="Google Shape;436;p28"/>
          <p:cNvSpPr/>
          <p:nvPr/>
        </p:nvSpPr>
        <p:spPr>
          <a:xfrm>
            <a:off x="2801937" y="2863850"/>
            <a:ext cx="2254250" cy="2082800"/>
          </a:xfrm>
          <a:custGeom>
            <a:avLst/>
            <a:gdLst/>
            <a:ahLst/>
            <a:cxnLst/>
            <a:rect l="l" t="t" r="r" b="b"/>
            <a:pathLst>
              <a:path w="2254252" h="2082802" extrusionOk="0">
                <a:moveTo>
                  <a:pt x="0" y="1041401"/>
                </a:moveTo>
                <a:lnTo>
                  <a:pt x="0" y="1041401"/>
                </a:lnTo>
                <a:cubicBezTo>
                  <a:pt x="0" y="1041401"/>
                  <a:pt x="0" y="1041401"/>
                  <a:pt x="0" y="1041401"/>
                </a:cubicBezTo>
                <a:cubicBezTo>
                  <a:pt x="0" y="1616551"/>
                  <a:pt x="504631" y="2082803"/>
                  <a:pt x="1127126" y="2082803"/>
                </a:cubicBezTo>
                <a:cubicBezTo>
                  <a:pt x="1749620" y="2082803"/>
                  <a:pt x="2254252" y="1616551"/>
                  <a:pt x="2254252" y="1041402"/>
                </a:cubicBezTo>
                <a:cubicBezTo>
                  <a:pt x="2254252" y="466252"/>
                  <a:pt x="1749620" y="1"/>
                  <a:pt x="1127126" y="1"/>
                </a:cubicBezTo>
                <a:cubicBezTo>
                  <a:pt x="504631" y="0"/>
                  <a:pt x="0" y="466251"/>
                  <a:pt x="0" y="1041401"/>
                </a:cubicBezTo>
                <a:close/>
              </a:path>
            </a:pathLst>
          </a:custGeom>
          <a:solidFill>
            <a:srgbClr val="FEFFFF">
              <a:alpha val="49411"/>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37" name="Google Shape;437;p28"/>
          <p:cNvSpPr txBox="1"/>
          <p:nvPr/>
        </p:nvSpPr>
        <p:spPr>
          <a:xfrm>
            <a:off x="1601787" y="2425700"/>
            <a:ext cx="1933575" cy="649287"/>
          </a:xfrm>
          <a:prstGeom prst="rect">
            <a:avLst/>
          </a:prstGeom>
          <a:noFill/>
          <a:ln>
            <a:noFill/>
          </a:ln>
        </p:spPr>
        <p:txBody>
          <a:bodyPr spcFirstLastPara="1" wrap="square" lIns="90000" tIns="46775" rIns="90000" bIns="46775" anchor="t" anchorCtr="1">
            <a:spAutoFit/>
          </a:bodyPr>
          <a:lstStyle/>
          <a:p>
            <a:pPr marL="0" marR="0" lvl="0" indent="0" algn="ct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Enseignements professionnels</a:t>
            </a:r>
            <a:endParaRPr sz="1400" b="0" i="0" u="none" strike="noStrike" cap="none">
              <a:solidFill>
                <a:srgbClr val="000000"/>
              </a:solidFill>
              <a:latin typeface="Arial"/>
              <a:ea typeface="Arial"/>
              <a:cs typeface="Arial"/>
              <a:sym typeface="Arial"/>
            </a:endParaRPr>
          </a:p>
        </p:txBody>
      </p:sp>
      <p:sp>
        <p:nvSpPr>
          <p:cNvPr id="438" name="Google Shape;438;p28"/>
          <p:cNvSpPr txBox="1"/>
          <p:nvPr/>
        </p:nvSpPr>
        <p:spPr>
          <a:xfrm>
            <a:off x="4348162" y="2425700"/>
            <a:ext cx="1885950" cy="649287"/>
          </a:xfrm>
          <a:prstGeom prst="rect">
            <a:avLst/>
          </a:prstGeom>
          <a:noFill/>
          <a:ln>
            <a:noFill/>
          </a:ln>
        </p:spPr>
        <p:txBody>
          <a:bodyPr spcFirstLastPara="1" wrap="square" lIns="90000" tIns="46775" rIns="90000" bIns="46775" anchor="t" anchorCtr="1">
            <a:spAutoFit/>
          </a:bodyPr>
          <a:lstStyle/>
          <a:p>
            <a:pPr marL="0" marR="0" lvl="0" indent="0" algn="ct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Enseignements Généraux</a:t>
            </a:r>
            <a:endParaRPr sz="1400" b="0" i="0" u="none" strike="noStrike" cap="none">
              <a:solidFill>
                <a:srgbClr val="000000"/>
              </a:solidFill>
              <a:latin typeface="Arial"/>
              <a:ea typeface="Arial"/>
              <a:cs typeface="Arial"/>
              <a:sym typeface="Arial"/>
            </a:endParaRPr>
          </a:p>
        </p:txBody>
      </p:sp>
      <p:sp>
        <p:nvSpPr>
          <p:cNvPr id="439" name="Google Shape;439;p28"/>
          <p:cNvSpPr txBox="1"/>
          <p:nvPr/>
        </p:nvSpPr>
        <p:spPr>
          <a:xfrm>
            <a:off x="1554162" y="4876800"/>
            <a:ext cx="2166937" cy="642937"/>
          </a:xfrm>
          <a:prstGeom prst="rect">
            <a:avLst/>
          </a:prstGeom>
          <a:noFill/>
          <a:ln>
            <a:noFill/>
          </a:ln>
        </p:spPr>
        <p:txBody>
          <a:bodyPr spcFirstLastPara="1" wrap="square" lIns="90000" tIns="46775" rIns="90000" bIns="46775" anchor="t" anchorCtr="1">
            <a:spAutoFit/>
          </a:bodyPr>
          <a:lstStyle/>
          <a:p>
            <a:pPr marL="0" marR="0" lvl="0" indent="0" algn="ct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Accompagnement personnalisé</a:t>
            </a:r>
            <a:endParaRPr sz="1400" b="0" i="0" u="none" strike="noStrike" cap="none">
              <a:solidFill>
                <a:srgbClr val="000000"/>
              </a:solidFill>
              <a:latin typeface="Arial"/>
              <a:ea typeface="Arial"/>
              <a:cs typeface="Arial"/>
              <a:sym typeface="Arial"/>
            </a:endParaRPr>
          </a:p>
        </p:txBody>
      </p:sp>
      <p:sp>
        <p:nvSpPr>
          <p:cNvPr id="440" name="Google Shape;440;p28"/>
          <p:cNvSpPr txBox="1"/>
          <p:nvPr/>
        </p:nvSpPr>
        <p:spPr>
          <a:xfrm>
            <a:off x="4027487" y="4735512"/>
            <a:ext cx="2227262" cy="925512"/>
          </a:xfrm>
          <a:prstGeom prst="rect">
            <a:avLst/>
          </a:prstGeom>
          <a:noFill/>
          <a:ln>
            <a:noFill/>
          </a:ln>
        </p:spPr>
        <p:txBody>
          <a:bodyPr spcFirstLastPara="1" wrap="square" lIns="90000" tIns="46775" rIns="90000" bIns="46775" anchor="t" anchorCtr="0">
            <a:spAutoFit/>
          </a:bodyPr>
          <a:lstStyle/>
          <a:p>
            <a:pPr marL="0" marR="0" lvl="0" indent="0" algn="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Enseignements généraux liés à la spécialité</a:t>
            </a:r>
            <a:endParaRPr sz="1400" b="0" i="0" u="none" strike="noStrike" cap="none">
              <a:solidFill>
                <a:srgbClr val="000000"/>
              </a:solidFill>
              <a:latin typeface="Arial"/>
              <a:ea typeface="Arial"/>
              <a:cs typeface="Arial"/>
              <a:sym typeface="Arial"/>
            </a:endParaRPr>
          </a:p>
        </p:txBody>
      </p:sp>
      <p:sp>
        <p:nvSpPr>
          <p:cNvPr id="441" name="Google Shape;441;p28"/>
          <p:cNvSpPr txBox="1"/>
          <p:nvPr/>
        </p:nvSpPr>
        <p:spPr>
          <a:xfrm>
            <a:off x="2933700" y="3192462"/>
            <a:ext cx="836612" cy="371475"/>
          </a:xfrm>
          <a:prstGeom prst="rect">
            <a:avLst/>
          </a:prstGeom>
          <a:noFill/>
          <a:ln>
            <a:noFill/>
          </a:ln>
        </p:spPr>
        <p:txBody>
          <a:bodyPr spcFirstLastPara="1" wrap="square" lIns="90000" tIns="46775" rIns="90000" bIns="46775" anchor="t" anchorCtr="0">
            <a:spAutoFit/>
          </a:bodyPr>
          <a:lstStyle/>
          <a:p>
            <a:pPr marL="0" marR="0" lvl="0" indent="0" algn="r"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13h45</a:t>
            </a:r>
            <a:endParaRPr sz="1400" b="0" i="0" u="none" strike="noStrike" cap="none">
              <a:solidFill>
                <a:srgbClr val="000000"/>
              </a:solidFill>
              <a:latin typeface="Arial"/>
              <a:ea typeface="Arial"/>
              <a:cs typeface="Arial"/>
              <a:sym typeface="Arial"/>
            </a:endParaRPr>
          </a:p>
        </p:txBody>
      </p:sp>
      <p:sp>
        <p:nvSpPr>
          <p:cNvPr id="442" name="Google Shape;442;p28"/>
          <p:cNvSpPr txBox="1"/>
          <p:nvPr/>
        </p:nvSpPr>
        <p:spPr>
          <a:xfrm>
            <a:off x="4084637" y="2971800"/>
            <a:ext cx="1069975" cy="925512"/>
          </a:xfrm>
          <a:prstGeom prst="rect">
            <a:avLst/>
          </a:prstGeom>
          <a:noFill/>
          <a:ln>
            <a:noFill/>
          </a:ln>
        </p:spPr>
        <p:txBody>
          <a:bodyPr spcFirstLastPara="1" wrap="square" lIns="90000" tIns="46775" rIns="90000" bIns="46775" anchor="t" anchorCtr="0">
            <a:spAutoFit/>
          </a:bodyPr>
          <a:lstStyle/>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13h30</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ou 14h30</a:t>
            </a:r>
            <a:endParaRPr sz="1400" b="0" i="0" u="none" strike="noStrike" cap="none">
              <a:solidFill>
                <a:srgbClr val="000000"/>
              </a:solidFill>
              <a:latin typeface="Arial"/>
              <a:ea typeface="Arial"/>
              <a:cs typeface="Arial"/>
              <a:sym typeface="Arial"/>
            </a:endParaRPr>
          </a:p>
        </p:txBody>
      </p:sp>
      <p:sp>
        <p:nvSpPr>
          <p:cNvPr id="443" name="Google Shape;443;p28"/>
          <p:cNvSpPr txBox="1"/>
          <p:nvPr/>
        </p:nvSpPr>
        <p:spPr>
          <a:xfrm>
            <a:off x="2987675" y="4279900"/>
            <a:ext cx="708025" cy="371475"/>
          </a:xfrm>
          <a:prstGeom prst="rect">
            <a:avLst/>
          </a:prstGeom>
          <a:noFill/>
          <a:ln>
            <a:noFill/>
          </a:ln>
        </p:spPr>
        <p:txBody>
          <a:bodyPr spcFirstLastPara="1" wrap="square" lIns="90000" tIns="46775" rIns="90000" bIns="46775" anchor="t" anchorCtr="0">
            <a:spAutoFit/>
          </a:bodyPr>
          <a:lstStyle/>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2h30</a:t>
            </a:r>
            <a:endParaRPr sz="1400" b="0" i="0" u="none" strike="noStrike" cap="none">
              <a:solidFill>
                <a:srgbClr val="000000"/>
              </a:solidFill>
              <a:latin typeface="Arial"/>
              <a:ea typeface="Arial"/>
              <a:cs typeface="Arial"/>
              <a:sym typeface="Arial"/>
            </a:endParaRPr>
          </a:p>
        </p:txBody>
      </p:sp>
      <p:sp>
        <p:nvSpPr>
          <p:cNvPr id="444" name="Google Shape;444;p28"/>
          <p:cNvSpPr txBox="1"/>
          <p:nvPr/>
        </p:nvSpPr>
        <p:spPr>
          <a:xfrm>
            <a:off x="4117975" y="4227512"/>
            <a:ext cx="708025" cy="649287"/>
          </a:xfrm>
          <a:prstGeom prst="rect">
            <a:avLst/>
          </a:prstGeom>
          <a:noFill/>
          <a:ln>
            <a:noFill/>
          </a:ln>
        </p:spPr>
        <p:txBody>
          <a:bodyPr spcFirstLastPara="1" wrap="square" lIns="90000" tIns="46775" rIns="90000" bIns="46775" anchor="t" anchorCtr="0">
            <a:spAutoFit/>
          </a:bodyPr>
          <a:lstStyle/>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2 à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3h45</a:t>
            </a:r>
            <a:endParaRPr sz="1400" b="0" i="0" u="none" strike="noStrike" cap="none">
              <a:solidFill>
                <a:srgbClr val="000000"/>
              </a:solidFill>
              <a:latin typeface="Arial"/>
              <a:ea typeface="Arial"/>
              <a:cs typeface="Arial"/>
              <a:sym typeface="Arial"/>
            </a:endParaRPr>
          </a:p>
        </p:txBody>
      </p:sp>
      <p:sp>
        <p:nvSpPr>
          <p:cNvPr id="445" name="Google Shape;445;p28"/>
          <p:cNvSpPr txBox="1"/>
          <p:nvPr/>
        </p:nvSpPr>
        <p:spPr>
          <a:xfrm>
            <a:off x="6588688" y="3266768"/>
            <a:ext cx="3148012" cy="923289"/>
          </a:xfrm>
          <a:prstGeom prst="rect">
            <a:avLst/>
          </a:prstGeom>
          <a:solidFill>
            <a:srgbClr val="FFFFFF"/>
          </a:solidFill>
          <a:ln w="15850" cap="flat" cmpd="sng">
            <a:solidFill>
              <a:srgbClr val="2683C6"/>
            </a:solidFill>
            <a:prstDash val="solid"/>
            <a:miter lim="800000"/>
            <a:headEnd type="none" w="sm" len="sm"/>
            <a:tailEnd type="none" w="sm" len="sm"/>
          </a:ln>
          <a:effectLst>
            <a:outerShdw blurRad="63500" dist="38096" dir="2700000">
              <a:srgbClr val="000000">
                <a:alpha val="39215"/>
              </a:srgbClr>
            </a:outerShdw>
          </a:effectLst>
        </p:spPr>
        <p:txBody>
          <a:bodyPr spcFirstLastPara="1" wrap="square" lIns="91425" tIns="45700" rIns="91425" bIns="45700" anchor="t" anchorCtr="1">
            <a:spAutoFit/>
          </a:bodyPr>
          <a:lstStyle/>
          <a:p>
            <a:pPr marL="0" marR="0" lvl="0" indent="0" algn="ctr" rtl="0">
              <a:lnSpc>
                <a:spcPct val="150000"/>
              </a:lnSpc>
              <a:spcBef>
                <a:spcPts val="0"/>
              </a:spcBef>
              <a:spcAft>
                <a:spcPts val="0"/>
              </a:spcAft>
              <a:buClr>
                <a:srgbClr val="134263"/>
              </a:buClr>
              <a:buSzPts val="1800"/>
              <a:buFont typeface="Comic Sans MS"/>
              <a:buNone/>
            </a:pPr>
            <a:r>
              <a:rPr lang="en-US" sz="1800" b="1" i="0" u="none" strike="noStrike" cap="none">
                <a:solidFill>
                  <a:srgbClr val="134263"/>
                </a:solidFill>
                <a:latin typeface="Comic Sans MS"/>
                <a:ea typeface="Comic Sans MS"/>
                <a:cs typeface="Comic Sans MS"/>
                <a:sym typeface="Comic Sans MS"/>
              </a:rPr>
              <a:t> + Stages :</a:t>
            </a:r>
            <a:endParaRPr sz="1400" b="0" i="0" u="none" strike="noStrike" cap="none">
              <a:solidFill>
                <a:srgbClr val="000000"/>
              </a:solidFill>
              <a:latin typeface="Arial"/>
              <a:ea typeface="Arial"/>
              <a:cs typeface="Arial"/>
              <a:sym typeface="Arial"/>
            </a:endParaRPr>
          </a:p>
          <a:p>
            <a:pPr marL="0" marR="0" lvl="0" indent="0" algn="ctr" rtl="0">
              <a:lnSpc>
                <a:spcPct val="150000"/>
              </a:lnSpc>
              <a:spcBef>
                <a:spcPts val="0"/>
              </a:spcBef>
              <a:spcAft>
                <a:spcPts val="0"/>
              </a:spcAft>
              <a:buClr>
                <a:srgbClr val="134263"/>
              </a:buClr>
              <a:buSzPts val="1800"/>
              <a:buFont typeface="Comic Sans MS"/>
              <a:buNone/>
            </a:pPr>
            <a:r>
              <a:rPr lang="en-US" sz="1800" b="1" i="0" u="none" strike="noStrike" cap="none">
                <a:solidFill>
                  <a:srgbClr val="134263"/>
                </a:solidFill>
                <a:latin typeface="Comic Sans MS"/>
                <a:ea typeface="Comic Sans MS"/>
                <a:cs typeface="Comic Sans MS"/>
                <a:sym typeface="Comic Sans MS"/>
              </a:rPr>
              <a:t>22 sem sur 3ans </a:t>
            </a:r>
            <a:endParaRPr sz="1400" b="0" i="0" u="none" strike="noStrike" cap="none">
              <a:solidFill>
                <a:srgbClr val="000000"/>
              </a:solidFill>
              <a:latin typeface="Arial"/>
              <a:ea typeface="Arial"/>
              <a:cs typeface="Arial"/>
              <a:sym typeface="Arial"/>
            </a:endParaRPr>
          </a:p>
        </p:txBody>
      </p:sp>
      <p:sp>
        <p:nvSpPr>
          <p:cNvPr id="446" name="Google Shape;446;p28"/>
          <p:cNvSpPr/>
          <p:nvPr/>
        </p:nvSpPr>
        <p:spPr>
          <a:xfrm>
            <a:off x="7266039" y="2251587"/>
            <a:ext cx="1740309" cy="629265"/>
          </a:xfrm>
          <a:prstGeom prst="rect">
            <a:avLst/>
          </a:prstGeom>
          <a:solidFill>
            <a:schemeClr val="accent1"/>
          </a:solidFill>
          <a:ln w="25400" cap="flat" cmpd="sng">
            <a:solidFill>
              <a:srgbClr val="0A519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0" i="0" u="none" strike="noStrike" cap="none">
                <a:solidFill>
                  <a:schemeClr val="lt1"/>
                </a:solidFill>
                <a:latin typeface="Arial"/>
                <a:ea typeface="Arial"/>
                <a:cs typeface="Arial"/>
                <a:sym typeface="Arial"/>
              </a:rPr>
              <a:t>3 ANS</a:t>
            </a:r>
            <a:endParaRPr sz="4000" b="0" i="0" u="none" strike="noStrike" cap="none">
              <a:solidFill>
                <a:schemeClr val="lt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29"/>
          <p:cNvSpPr/>
          <p:nvPr/>
        </p:nvSpPr>
        <p:spPr>
          <a:xfrm rot="-535838">
            <a:off x="430216" y="1484308"/>
            <a:ext cx="1584326" cy="1511302"/>
          </a:xfrm>
          <a:custGeom>
            <a:avLst/>
            <a:gdLst/>
            <a:ahLst/>
            <a:cxnLst/>
            <a:rect l="l" t="t" r="r" b="b"/>
            <a:pathLst>
              <a:path w="120000" h="120000" extrusionOk="0">
                <a:moveTo>
                  <a:pt x="19078" y="0"/>
                </a:moveTo>
                <a:cubicBezTo>
                  <a:pt x="19077" y="0"/>
                  <a:pt x="19077" y="0"/>
                  <a:pt x="19077" y="1"/>
                </a:cubicBezTo>
                <a:lnTo>
                  <a:pt x="0" y="100000"/>
                </a:lnTo>
                <a:cubicBezTo>
                  <a:pt x="0" y="100001"/>
                  <a:pt x="0" y="100001"/>
                  <a:pt x="1" y="100001"/>
                </a:cubicBezTo>
                <a:lnTo>
                  <a:pt x="100922" y="120000"/>
                </a:lnTo>
                <a:cubicBezTo>
                  <a:pt x="100923" y="120000"/>
                  <a:pt x="100923" y="120000"/>
                  <a:pt x="100923" y="119999"/>
                </a:cubicBezTo>
                <a:lnTo>
                  <a:pt x="120000" y="20000"/>
                </a:lnTo>
                <a:cubicBezTo>
                  <a:pt x="120000" y="19999"/>
                  <a:pt x="120000" y="19999"/>
                  <a:pt x="119999" y="19999"/>
                </a:cubicBezTo>
                <a:close/>
              </a:path>
            </a:pathLst>
          </a:custGeom>
          <a:gradFill>
            <a:gsLst>
              <a:gs pos="0">
                <a:srgbClr val="87E9F1"/>
              </a:gs>
              <a:gs pos="43000">
                <a:srgbClr val="B6F8FC"/>
              </a:gs>
              <a:gs pos="93000">
                <a:srgbClr val="E8FCFE"/>
              </a:gs>
              <a:gs pos="100000">
                <a:srgbClr val="F6FFFF"/>
              </a:gs>
            </a:gsLst>
            <a:path path="circle">
              <a:fillToRect l="50000" t="50000" r="50000" b="50000"/>
            </a:path>
            <a:tileRect/>
          </a:gradFill>
          <a:ln w="9525" cap="flat" cmpd="sng">
            <a:solidFill>
              <a:srgbClr val="0599A0"/>
            </a:solidFill>
            <a:prstDash val="solid"/>
            <a:round/>
            <a:headEnd type="none" w="sm" len="sm"/>
            <a:tailEnd type="none" w="sm" len="sm"/>
          </a:ln>
          <a:effectLst>
            <a:outerShdw blurRad="57150" dist="38100" dir="5400000" algn="ctr" rotWithShape="0">
              <a:srgbClr val="000000"/>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500" b="0" i="0" u="none" strike="noStrike" cap="none">
                <a:solidFill>
                  <a:schemeClr val="dk1"/>
                </a:solidFill>
                <a:latin typeface="Arial"/>
                <a:ea typeface="Arial"/>
                <a:cs typeface="Arial"/>
                <a:sym typeface="Arial"/>
              </a:rPr>
              <a:t>Agriculture Environnement Agroalimentaire </a:t>
            </a:r>
            <a:endParaRPr sz="1500" b="0" i="0" u="none" strike="noStrike" cap="none">
              <a:solidFill>
                <a:schemeClr val="dk1"/>
              </a:solidFill>
              <a:latin typeface="Arial"/>
              <a:ea typeface="Arial"/>
              <a:cs typeface="Arial"/>
              <a:sym typeface="Arial"/>
            </a:endParaRPr>
          </a:p>
        </p:txBody>
      </p:sp>
      <p:sp>
        <p:nvSpPr>
          <p:cNvPr id="454" name="Google Shape;454;p29"/>
          <p:cNvSpPr/>
          <p:nvPr/>
        </p:nvSpPr>
        <p:spPr>
          <a:xfrm rot="-624386">
            <a:off x="2282209" y="1484308"/>
            <a:ext cx="1584326" cy="1511302"/>
          </a:xfrm>
          <a:custGeom>
            <a:avLst/>
            <a:gdLst/>
            <a:ahLst/>
            <a:cxnLst/>
            <a:rect l="l" t="t" r="r" b="b"/>
            <a:pathLst>
              <a:path w="120000" h="120000" extrusionOk="0">
                <a:moveTo>
                  <a:pt x="19078" y="0"/>
                </a:moveTo>
                <a:cubicBezTo>
                  <a:pt x="19077" y="0"/>
                  <a:pt x="19077" y="0"/>
                  <a:pt x="19077" y="1"/>
                </a:cubicBezTo>
                <a:lnTo>
                  <a:pt x="0" y="100000"/>
                </a:lnTo>
                <a:cubicBezTo>
                  <a:pt x="0" y="100001"/>
                  <a:pt x="0" y="100001"/>
                  <a:pt x="1" y="100001"/>
                </a:cubicBezTo>
                <a:lnTo>
                  <a:pt x="100922" y="120000"/>
                </a:lnTo>
                <a:cubicBezTo>
                  <a:pt x="100923" y="120000"/>
                  <a:pt x="100923" y="120000"/>
                  <a:pt x="100923" y="119999"/>
                </a:cubicBezTo>
                <a:lnTo>
                  <a:pt x="120000" y="20000"/>
                </a:lnTo>
                <a:cubicBezTo>
                  <a:pt x="120000" y="19999"/>
                  <a:pt x="120000" y="19999"/>
                  <a:pt x="119999" y="19999"/>
                </a:cubicBezTo>
                <a:close/>
              </a:path>
            </a:pathLst>
          </a:custGeom>
          <a:gradFill>
            <a:gsLst>
              <a:gs pos="0">
                <a:srgbClr val="ABE49C"/>
              </a:gs>
              <a:gs pos="43000">
                <a:srgbClr val="CCF2C2"/>
              </a:gs>
              <a:gs pos="93000">
                <a:srgbClr val="EFFAEC"/>
              </a:gs>
              <a:gs pos="100000">
                <a:srgbClr val="F7FFF7"/>
              </a:gs>
            </a:gsLst>
            <a:path path="circle">
              <a:fillToRect l="50000" t="50000" r="50000" b="50000"/>
            </a:path>
            <a:tileRect/>
          </a:gradFill>
          <a:ln w="9525" cap="flat" cmpd="sng">
            <a:solidFill>
              <a:srgbClr val="599445"/>
            </a:solidFill>
            <a:prstDash val="solid"/>
            <a:round/>
            <a:headEnd type="none" w="sm" len="sm"/>
            <a:tailEnd type="none" w="sm" len="sm"/>
          </a:ln>
          <a:effectLst>
            <a:outerShdw blurRad="57150" dist="38100" dir="5400000" algn="ctr" rotWithShape="0">
              <a:srgbClr val="000000"/>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Pêche </a:t>
            </a:r>
            <a:endParaRPr/>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Aquaculture </a:t>
            </a:r>
            <a:endParaRPr sz="1800" b="0" i="0" u="none" strike="noStrike" cap="none">
              <a:solidFill>
                <a:schemeClr val="dk1"/>
              </a:solidFill>
              <a:latin typeface="Arial"/>
              <a:ea typeface="Arial"/>
              <a:cs typeface="Arial"/>
              <a:sym typeface="Arial"/>
            </a:endParaRPr>
          </a:p>
        </p:txBody>
      </p:sp>
      <p:sp>
        <p:nvSpPr>
          <p:cNvPr id="455" name="Google Shape;455;p29"/>
          <p:cNvSpPr/>
          <p:nvPr/>
        </p:nvSpPr>
        <p:spPr>
          <a:xfrm>
            <a:off x="4175125" y="1484312"/>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D4D3A8"/>
              </a:gs>
              <a:gs pos="50000">
                <a:srgbClr val="FFFFFF"/>
              </a:gs>
              <a:gs pos="100000">
                <a:srgbClr val="D4D3A8"/>
              </a:gs>
            </a:gsLst>
            <a:lin ang="2700000" scaled="0"/>
          </a:gradFill>
          <a:ln w="19050" cap="flat" cmpd="sng">
            <a:solidFill>
              <a:srgbClr val="6C6B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Bâtiment</a:t>
            </a:r>
            <a:endParaRPr/>
          </a:p>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Travaux publics</a:t>
            </a:r>
            <a:endParaRPr sz="2000" b="0" i="0" u="none" strike="noStrike" cap="none">
              <a:solidFill>
                <a:schemeClr val="dk1"/>
              </a:solidFill>
              <a:latin typeface="Arial"/>
              <a:ea typeface="Arial"/>
              <a:cs typeface="Arial"/>
              <a:sym typeface="Arial"/>
            </a:endParaRPr>
          </a:p>
        </p:txBody>
      </p:sp>
      <p:sp>
        <p:nvSpPr>
          <p:cNvPr id="456" name="Google Shape;456;p29"/>
          <p:cNvSpPr/>
          <p:nvPr/>
        </p:nvSpPr>
        <p:spPr>
          <a:xfrm>
            <a:off x="6038850" y="1484312"/>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D5D5E3"/>
              </a:gs>
              <a:gs pos="50000">
                <a:srgbClr val="FFFFFF"/>
              </a:gs>
              <a:gs pos="100000">
                <a:srgbClr val="D5D5E3"/>
              </a:gs>
            </a:gsLst>
            <a:lin ang="2700000" scaled="0"/>
          </a:gradFill>
          <a:ln w="9525" cap="flat" cmpd="sng">
            <a:solidFill>
              <a:srgbClr val="80808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Travail des métaux, plastiques, verre</a:t>
            </a:r>
            <a:endParaRPr sz="2000" b="0" i="0" u="none" strike="noStrike" cap="none">
              <a:solidFill>
                <a:schemeClr val="dk1"/>
              </a:solidFill>
              <a:latin typeface="Arial"/>
              <a:ea typeface="Arial"/>
              <a:cs typeface="Arial"/>
              <a:sym typeface="Arial"/>
            </a:endParaRPr>
          </a:p>
        </p:txBody>
      </p:sp>
      <p:sp>
        <p:nvSpPr>
          <p:cNvPr id="457" name="Google Shape;457;p29"/>
          <p:cNvSpPr/>
          <p:nvPr/>
        </p:nvSpPr>
        <p:spPr>
          <a:xfrm>
            <a:off x="7905750" y="1484312"/>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FFCDE6"/>
              </a:gs>
              <a:gs pos="50000">
                <a:srgbClr val="FFFFFF"/>
              </a:gs>
              <a:gs pos="100000">
                <a:srgbClr val="FFCDE6"/>
              </a:gs>
            </a:gsLst>
            <a:lin ang="2700000" scaled="0"/>
          </a:gradFill>
          <a:ln w="19050" cap="flat" cmpd="sng">
            <a:solidFill>
              <a:srgbClr val="BC005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Mécanique générale, industrielle</a:t>
            </a:r>
            <a:endParaRPr sz="2000" b="0" i="0" u="none" strike="noStrike" cap="none">
              <a:solidFill>
                <a:schemeClr val="dk1"/>
              </a:solidFill>
              <a:latin typeface="Arial"/>
              <a:ea typeface="Arial"/>
              <a:cs typeface="Arial"/>
              <a:sym typeface="Arial"/>
            </a:endParaRPr>
          </a:p>
        </p:txBody>
      </p:sp>
      <p:sp>
        <p:nvSpPr>
          <p:cNvPr id="458" name="Google Shape;458;p29"/>
          <p:cNvSpPr/>
          <p:nvPr/>
        </p:nvSpPr>
        <p:spPr>
          <a:xfrm>
            <a:off x="2301875" y="3286125"/>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FFCC99"/>
              </a:gs>
              <a:gs pos="50000">
                <a:srgbClr val="FFFFFF"/>
              </a:gs>
              <a:gs pos="100000">
                <a:srgbClr val="FFCC99"/>
              </a:gs>
            </a:gsLst>
            <a:lin ang="2700000" scaled="0"/>
          </a:gradFill>
          <a:ln w="28575" cap="flat" cmpd="sng">
            <a:solidFill>
              <a:srgbClr val="7A3D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Electricité</a:t>
            </a:r>
            <a:endParaRPr/>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Electronique</a:t>
            </a:r>
            <a:endParaRPr/>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Energie</a:t>
            </a:r>
            <a:endParaRPr/>
          </a:p>
        </p:txBody>
      </p:sp>
      <p:sp>
        <p:nvSpPr>
          <p:cNvPr id="459" name="Google Shape;459;p29"/>
          <p:cNvSpPr/>
          <p:nvPr/>
        </p:nvSpPr>
        <p:spPr>
          <a:xfrm>
            <a:off x="4197350" y="3270250"/>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CC99FF"/>
              </a:gs>
              <a:gs pos="50000">
                <a:srgbClr val="FFFFFF"/>
              </a:gs>
              <a:gs pos="100000">
                <a:srgbClr val="CC99FF"/>
              </a:gs>
            </a:gsLst>
            <a:lin ang="2700000" scaled="0"/>
          </a:gradFill>
          <a:ln w="28575" cap="flat" cmpd="sng">
            <a:solidFill>
              <a:srgbClr val="5600A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Transport </a:t>
            </a:r>
            <a:endParaRPr/>
          </a:p>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Logistique</a:t>
            </a:r>
            <a:endParaRPr/>
          </a:p>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Gestion</a:t>
            </a:r>
            <a:endParaRPr sz="2000" b="0" i="0" u="none" strike="noStrike" cap="none">
              <a:solidFill>
                <a:schemeClr val="dk1"/>
              </a:solidFill>
              <a:latin typeface="Arial"/>
              <a:ea typeface="Arial"/>
              <a:cs typeface="Arial"/>
              <a:sym typeface="Arial"/>
            </a:endParaRPr>
          </a:p>
        </p:txBody>
      </p:sp>
      <p:sp>
        <p:nvSpPr>
          <p:cNvPr id="460" name="Google Shape;460;p29"/>
          <p:cNvSpPr/>
          <p:nvPr/>
        </p:nvSpPr>
        <p:spPr>
          <a:xfrm>
            <a:off x="6038850" y="3286125"/>
            <a:ext cx="1659808"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FFCCCC"/>
              </a:gs>
              <a:gs pos="50000">
                <a:srgbClr val="FFFFFF"/>
              </a:gs>
              <a:gs pos="100000">
                <a:srgbClr val="FFCCCC"/>
              </a:gs>
            </a:gsLst>
            <a:lin ang="2700000" scaled="0"/>
          </a:gradFill>
          <a:ln w="19050" cap="flat" cmpd="sng">
            <a:solidFill>
              <a:srgbClr val="AC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Alimentation</a:t>
            </a:r>
            <a:endParaRPr/>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Hôtellerie</a:t>
            </a:r>
            <a:endParaRPr/>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Restauration</a:t>
            </a:r>
            <a:endParaRPr sz="1800" b="0" i="0" u="none" strike="noStrike" cap="none">
              <a:solidFill>
                <a:schemeClr val="dk1"/>
              </a:solidFill>
              <a:latin typeface="Arial"/>
              <a:ea typeface="Arial"/>
              <a:cs typeface="Arial"/>
              <a:sym typeface="Arial"/>
            </a:endParaRPr>
          </a:p>
        </p:txBody>
      </p:sp>
      <p:sp>
        <p:nvSpPr>
          <p:cNvPr id="461" name="Google Shape;461;p29"/>
          <p:cNvSpPr/>
          <p:nvPr/>
        </p:nvSpPr>
        <p:spPr>
          <a:xfrm>
            <a:off x="7905750" y="3286125"/>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09FFBF"/>
              </a:gs>
              <a:gs pos="50000">
                <a:srgbClr val="FFFFFF"/>
              </a:gs>
              <a:gs pos="100000">
                <a:srgbClr val="09FFBF"/>
              </a:gs>
            </a:gsLst>
            <a:lin ang="2700000" scaled="0"/>
          </a:gradFill>
          <a:ln w="19050" cap="flat" cmpd="sng">
            <a:solidFill>
              <a:srgbClr val="00644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Textile</a:t>
            </a:r>
            <a:endParaRPr/>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Habillement</a:t>
            </a:r>
            <a:endParaRPr sz="1800" b="0" i="0" u="none" strike="noStrike" cap="none">
              <a:solidFill>
                <a:schemeClr val="dk1"/>
              </a:solidFill>
              <a:latin typeface="Arial"/>
              <a:ea typeface="Arial"/>
              <a:cs typeface="Arial"/>
              <a:sym typeface="Arial"/>
            </a:endParaRPr>
          </a:p>
        </p:txBody>
      </p:sp>
      <p:sp>
        <p:nvSpPr>
          <p:cNvPr id="462" name="Google Shape;462;p29"/>
          <p:cNvSpPr/>
          <p:nvPr/>
        </p:nvSpPr>
        <p:spPr>
          <a:xfrm>
            <a:off x="420379" y="5080308"/>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FFC92F"/>
              </a:gs>
              <a:gs pos="50000">
                <a:srgbClr val="FFFFFF"/>
              </a:gs>
              <a:gs pos="100000">
                <a:srgbClr val="FFC92F"/>
              </a:gs>
            </a:gsLst>
            <a:lin ang="2700000" scaled="0"/>
          </a:gradFill>
          <a:ln w="19050" cap="flat" cmpd="sng">
            <a:solidFill>
              <a:srgbClr val="9659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Bois</a:t>
            </a:r>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Ameublement</a:t>
            </a:r>
            <a:endParaRPr sz="2400" b="0" i="0" u="none" strike="noStrike" cap="none">
              <a:solidFill>
                <a:schemeClr val="dk1"/>
              </a:solidFill>
              <a:latin typeface="Arial"/>
              <a:ea typeface="Arial"/>
              <a:cs typeface="Arial"/>
              <a:sym typeface="Arial"/>
            </a:endParaRPr>
          </a:p>
        </p:txBody>
      </p:sp>
      <p:sp>
        <p:nvSpPr>
          <p:cNvPr id="463" name="Google Shape;463;p29"/>
          <p:cNvSpPr/>
          <p:nvPr/>
        </p:nvSpPr>
        <p:spPr>
          <a:xfrm>
            <a:off x="2301875" y="5086350"/>
            <a:ext cx="1640860"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6699FF"/>
              </a:gs>
              <a:gs pos="50000">
                <a:srgbClr val="FFFFFF"/>
              </a:gs>
              <a:gs pos="100000">
                <a:srgbClr val="6699FF"/>
              </a:gs>
            </a:gsLst>
            <a:lin ang="2700000" scaled="0"/>
          </a:gradFill>
          <a:ln w="19050" cap="flat" cmpd="sng">
            <a:solidFill>
              <a:srgbClr val="00277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Arial"/>
                <a:ea typeface="Arial"/>
                <a:cs typeface="Arial"/>
                <a:sym typeface="Arial"/>
              </a:rPr>
              <a:t>Industries graphiques</a:t>
            </a:r>
            <a:endParaRPr/>
          </a:p>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Arial"/>
                <a:ea typeface="Arial"/>
                <a:cs typeface="Arial"/>
                <a:sym typeface="Arial"/>
              </a:rPr>
              <a:t>Communication</a:t>
            </a:r>
            <a:endParaRPr sz="1600" b="0" i="0" u="none" strike="noStrike" cap="none">
              <a:solidFill>
                <a:schemeClr val="dk1"/>
              </a:solidFill>
              <a:latin typeface="Arial"/>
              <a:ea typeface="Arial"/>
              <a:cs typeface="Arial"/>
              <a:sym typeface="Arial"/>
            </a:endParaRPr>
          </a:p>
        </p:txBody>
      </p:sp>
      <p:sp>
        <p:nvSpPr>
          <p:cNvPr id="464" name="Google Shape;464;p29"/>
          <p:cNvSpPr/>
          <p:nvPr/>
        </p:nvSpPr>
        <p:spPr>
          <a:xfrm>
            <a:off x="4175125" y="5086350"/>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FFA285"/>
              </a:gs>
              <a:gs pos="50000">
                <a:srgbClr val="FFFFFF"/>
              </a:gs>
              <a:gs pos="100000">
                <a:srgbClr val="FFA285"/>
              </a:gs>
            </a:gsLst>
            <a:lin ang="2700000" scaled="0"/>
          </a:gradFill>
          <a:ln w="19050" cap="flat" cmpd="sng">
            <a:solidFill>
              <a:srgbClr val="CC33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Paramédical</a:t>
            </a:r>
            <a:endParaRPr/>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Social</a:t>
            </a:r>
            <a:endParaRPr/>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Soins</a:t>
            </a:r>
            <a:endParaRPr sz="1800" b="0" i="0" u="none" strike="noStrike" cap="none">
              <a:solidFill>
                <a:schemeClr val="dk1"/>
              </a:solidFill>
              <a:latin typeface="Arial"/>
              <a:ea typeface="Arial"/>
              <a:cs typeface="Arial"/>
              <a:sym typeface="Arial"/>
            </a:endParaRPr>
          </a:p>
        </p:txBody>
      </p:sp>
      <p:sp>
        <p:nvSpPr>
          <p:cNvPr id="465" name="Google Shape;465;p29"/>
          <p:cNvSpPr/>
          <p:nvPr/>
        </p:nvSpPr>
        <p:spPr>
          <a:xfrm>
            <a:off x="2443162" y="5229225"/>
            <a:ext cx="1309687" cy="792162"/>
          </a:xfrm>
          <a:prstGeom prst="rect">
            <a:avLst/>
          </a:prstGeom>
        </p:spPr>
      </p:sp>
      <p:sp>
        <p:nvSpPr>
          <p:cNvPr id="466" name="Google Shape;466;p29"/>
          <p:cNvSpPr/>
          <p:nvPr/>
        </p:nvSpPr>
        <p:spPr>
          <a:xfrm>
            <a:off x="5958349" y="5086350"/>
            <a:ext cx="1694324"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E0A0C0"/>
              </a:gs>
              <a:gs pos="50000">
                <a:srgbClr val="FFFFFF"/>
              </a:gs>
              <a:gs pos="100000">
                <a:srgbClr val="E0A0C0"/>
              </a:gs>
            </a:gsLst>
            <a:lin ang="2700000" scaled="0"/>
          </a:gradFill>
          <a:ln w="19050" cap="flat" cmpd="sng">
            <a:solidFill>
              <a:srgbClr val="9933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Relation client</a:t>
            </a:r>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Vente Commerce </a:t>
            </a:r>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Accueil</a:t>
            </a:r>
            <a:endParaRPr sz="1800" b="0" i="0" u="none" strike="noStrike" cap="none">
              <a:solidFill>
                <a:schemeClr val="dk1"/>
              </a:solidFill>
              <a:latin typeface="Arial"/>
              <a:ea typeface="Arial"/>
              <a:cs typeface="Arial"/>
              <a:sym typeface="Arial"/>
            </a:endParaRPr>
          </a:p>
        </p:txBody>
      </p:sp>
      <p:sp>
        <p:nvSpPr>
          <p:cNvPr id="467" name="Google Shape;467;p29"/>
          <p:cNvSpPr/>
          <p:nvPr/>
        </p:nvSpPr>
        <p:spPr>
          <a:xfrm>
            <a:off x="7905750" y="5086350"/>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D7AFFF"/>
              </a:gs>
              <a:gs pos="50000">
                <a:srgbClr val="FFFFFF"/>
              </a:gs>
              <a:gs pos="100000">
                <a:srgbClr val="D7AFFF"/>
              </a:gs>
            </a:gsLst>
            <a:lin ang="2700000" scaled="0"/>
          </a:gradFill>
          <a:ln w="19050" cap="flat" cmpd="sng">
            <a:solidFill>
              <a:srgbClr val="6600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Hygiène </a:t>
            </a:r>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Propreté</a:t>
            </a:r>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Arial"/>
                <a:ea typeface="Arial"/>
                <a:cs typeface="Arial"/>
                <a:sym typeface="Arial"/>
              </a:rPr>
              <a:t>Sécurité</a:t>
            </a:r>
            <a:endParaRPr sz="1800" b="0" i="0" u="none" strike="noStrike" cap="none">
              <a:solidFill>
                <a:schemeClr val="dk1"/>
              </a:solidFill>
              <a:latin typeface="Arial"/>
              <a:ea typeface="Arial"/>
              <a:cs typeface="Arial"/>
              <a:sym typeface="Arial"/>
            </a:endParaRPr>
          </a:p>
        </p:txBody>
      </p:sp>
      <p:sp>
        <p:nvSpPr>
          <p:cNvPr id="468" name="Google Shape;468;p29"/>
          <p:cNvSpPr/>
          <p:nvPr/>
        </p:nvSpPr>
        <p:spPr>
          <a:xfrm>
            <a:off x="430212" y="3284537"/>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FFC9E4"/>
              </a:gs>
              <a:gs pos="50000">
                <a:srgbClr val="FFFFFF"/>
              </a:gs>
              <a:gs pos="100000">
                <a:srgbClr val="FFC9E4"/>
              </a:gs>
            </a:gsLst>
            <a:lin ang="2700000" scaled="0"/>
          </a:gradFill>
          <a:ln w="28575" cap="flat" cmpd="sng">
            <a:solidFill>
              <a:srgbClr val="B800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Mécanique véhicules</a:t>
            </a:r>
            <a:endParaRPr sz="2000" b="0" i="0" u="none" strike="noStrike" cap="none">
              <a:solidFill>
                <a:schemeClr val="dk1"/>
              </a:solidFill>
              <a:latin typeface="Arial"/>
              <a:ea typeface="Arial"/>
              <a:cs typeface="Arial"/>
              <a:sym typeface="Arial"/>
            </a:endParaRPr>
          </a:p>
        </p:txBody>
      </p:sp>
      <p:grpSp>
        <p:nvGrpSpPr>
          <p:cNvPr id="469" name="Google Shape;469;p29"/>
          <p:cNvGrpSpPr/>
          <p:nvPr/>
        </p:nvGrpSpPr>
        <p:grpSpPr>
          <a:xfrm>
            <a:off x="599768" y="427037"/>
            <a:ext cx="9307820" cy="830956"/>
            <a:chOff x="972910" y="427582"/>
            <a:chExt cx="8645754" cy="830960"/>
          </a:xfrm>
        </p:grpSpPr>
        <p:sp>
          <p:nvSpPr>
            <p:cNvPr id="470" name="Google Shape;470;p29"/>
            <p:cNvSpPr txBox="1"/>
            <p:nvPr/>
          </p:nvSpPr>
          <p:spPr>
            <a:xfrm>
              <a:off x="972910" y="466961"/>
              <a:ext cx="4001337" cy="523183"/>
            </a:xfrm>
            <a:prstGeom prst="rect">
              <a:avLst/>
            </a:prstGeom>
            <a:solidFill>
              <a:srgbClr val="0B5394"/>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70C0"/>
                </a:buClr>
                <a:buSzPts val="2400"/>
                <a:buFont typeface="Century Gothic"/>
                <a:buNone/>
              </a:pPr>
              <a:r>
                <a:rPr lang="en-US" sz="2400" b="1" i="0" u="none" strike="noStrike" cap="none">
                  <a:solidFill>
                    <a:schemeClr val="lt1"/>
                  </a:solidFill>
                  <a:latin typeface="Century Gothic"/>
                  <a:ea typeface="Century Gothic"/>
                  <a:cs typeface="Century Gothic"/>
                  <a:sym typeface="Century Gothic"/>
                </a:rPr>
                <a:t>Voie </a:t>
              </a:r>
              <a:r>
                <a:rPr lang="en-US" sz="2800" b="1" i="0" u="none" strike="noStrike" cap="none">
                  <a:solidFill>
                    <a:schemeClr val="lt1"/>
                  </a:solidFill>
                  <a:latin typeface="Century Gothic"/>
                  <a:ea typeface="Century Gothic"/>
                  <a:cs typeface="Century Gothic"/>
                  <a:sym typeface="Century Gothic"/>
                </a:rPr>
                <a:t>PROFESSIONNELLE</a:t>
              </a:r>
              <a:r>
                <a:rPr lang="en-US" sz="2400" b="1" i="0" u="none" strike="noStrike" cap="none">
                  <a:solidFill>
                    <a:schemeClr val="lt1"/>
                  </a:solidFill>
                  <a:latin typeface="Century Gothic"/>
                  <a:ea typeface="Century Gothic"/>
                  <a:cs typeface="Century Gothic"/>
                  <a:sym typeface="Century Gothic"/>
                </a:rPr>
                <a:t> </a:t>
              </a:r>
              <a:endParaRPr sz="1400" b="0" i="0" u="none" strike="noStrike" cap="none">
                <a:solidFill>
                  <a:schemeClr val="lt1"/>
                </a:solidFill>
                <a:latin typeface="Arial"/>
                <a:ea typeface="Arial"/>
                <a:cs typeface="Arial"/>
                <a:sym typeface="Arial"/>
              </a:endParaRPr>
            </a:p>
          </p:txBody>
        </p:sp>
        <p:sp>
          <p:nvSpPr>
            <p:cNvPr id="471" name="Google Shape;471;p29"/>
            <p:cNvSpPr/>
            <p:nvPr/>
          </p:nvSpPr>
          <p:spPr>
            <a:xfrm>
              <a:off x="5317021" y="771356"/>
              <a:ext cx="346555" cy="94430"/>
            </a:xfrm>
            <a:custGeom>
              <a:avLst/>
              <a:gdLst/>
              <a:ahLst/>
              <a:cxnLst/>
              <a:rect l="l" t="t" r="r" b="b"/>
              <a:pathLst>
                <a:path w="21600" h="21600" extrusionOk="0">
                  <a:moveTo>
                    <a:pt x="0" y="5400"/>
                  </a:moveTo>
                  <a:lnTo>
                    <a:pt x="19448" y="5400"/>
                  </a:lnTo>
                  <a:lnTo>
                    <a:pt x="19448" y="0"/>
                  </a:lnTo>
                  <a:lnTo>
                    <a:pt x="21600" y="10800"/>
                  </a:lnTo>
                  <a:lnTo>
                    <a:pt x="19448" y="21600"/>
                  </a:lnTo>
                  <a:lnTo>
                    <a:pt x="19448" y="16200"/>
                  </a:lnTo>
                  <a:lnTo>
                    <a:pt x="0" y="16200"/>
                  </a:lnTo>
                  <a:close/>
                </a:path>
              </a:pathLst>
            </a:custGeom>
            <a:solidFill>
              <a:srgbClr val="000000"/>
            </a:solidFill>
            <a:ln w="15850" cap="flat" cmpd="sng">
              <a:solidFill>
                <a:srgbClr val="2683C6"/>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72" name="Google Shape;472;p29"/>
            <p:cNvSpPr txBox="1"/>
            <p:nvPr/>
          </p:nvSpPr>
          <p:spPr>
            <a:xfrm>
              <a:off x="5761893" y="427582"/>
              <a:ext cx="3856771" cy="830960"/>
            </a:xfrm>
            <a:prstGeom prst="rect">
              <a:avLst/>
            </a:prstGeom>
            <a:solidFill>
              <a:srgbClr val="0B5394"/>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70C0"/>
                </a:buClr>
                <a:buSzPts val="2400"/>
                <a:buFont typeface="Century Gothic"/>
                <a:buNone/>
              </a:pPr>
              <a:r>
                <a:rPr lang="en-US" sz="2400" b="1" i="0" u="none" strike="noStrike" cap="none">
                  <a:solidFill>
                    <a:schemeClr val="lt1"/>
                  </a:solidFill>
                  <a:latin typeface="Century Gothic"/>
                  <a:ea typeface="Century Gothic"/>
                  <a:cs typeface="Century Gothic"/>
                  <a:sym typeface="Century Gothic"/>
                </a:rPr>
                <a:t>Choisir une spécialité professionnelle, un secteur</a:t>
              </a:r>
              <a:endParaRPr sz="1400" b="0" i="0" u="none" strike="noStrike" cap="none">
                <a:solidFill>
                  <a:schemeClr val="lt1"/>
                </a:solidFill>
                <a:latin typeface="Arial"/>
                <a:ea typeface="Arial"/>
                <a:cs typeface="Arial"/>
                <a:sym typeface="Arial"/>
              </a:endParaRPr>
            </a:p>
          </p:txBody>
        </p:sp>
      </p:grpSp>
      <p:sp>
        <p:nvSpPr>
          <p:cNvPr id="473" name="Google Shape;473;p29"/>
          <p:cNvSpPr txBox="1"/>
          <p:nvPr/>
        </p:nvSpPr>
        <p:spPr>
          <a:xfrm>
            <a:off x="523875" y="5786437"/>
            <a:ext cx="1357312" cy="50006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200"/>
              <a:buFont typeface="Constantia"/>
              <a:buNone/>
            </a:pPr>
            <a:endParaRPr sz="1400" b="0" i="0" u="none" strike="noStrike" cap="none">
              <a:solidFill>
                <a:srgbClr val="000000"/>
              </a:solidFill>
              <a:latin typeface="Arial"/>
              <a:ea typeface="Arial"/>
              <a:cs typeface="Arial"/>
              <a:sym typeface="Arial"/>
            </a:endParaRPr>
          </a:p>
        </p:txBody>
      </p:sp>
      <p:sp>
        <p:nvSpPr>
          <p:cNvPr id="474" name="Google Shape;474;p29"/>
          <p:cNvSpPr txBox="1"/>
          <p:nvPr/>
        </p:nvSpPr>
        <p:spPr>
          <a:xfrm>
            <a:off x="6097587" y="5929312"/>
            <a:ext cx="1428750" cy="50006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200"/>
              <a:buFont typeface="Constantia"/>
              <a:buNone/>
            </a:pPr>
            <a:endParaRPr sz="1400" b="0" i="0" u="none" strike="noStrike" cap="none">
              <a:solidFill>
                <a:srgbClr val="000000"/>
              </a:solidFill>
              <a:latin typeface="Arial"/>
              <a:ea typeface="Arial"/>
              <a:cs typeface="Arial"/>
              <a:sym typeface="Arial"/>
            </a:endParaRPr>
          </a:p>
        </p:txBody>
      </p:sp>
      <p:sp>
        <p:nvSpPr>
          <p:cNvPr id="475" name="Google Shape;475;p29"/>
          <p:cNvSpPr txBox="1"/>
          <p:nvPr/>
        </p:nvSpPr>
        <p:spPr>
          <a:xfrm>
            <a:off x="4238625" y="6072187"/>
            <a:ext cx="1430337" cy="50006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200"/>
              <a:buFont typeface="Constantia"/>
              <a:buNone/>
            </a:pPr>
            <a:endParaRPr sz="1400" b="0" i="0" u="none" strike="noStrike" cap="none">
              <a:solidFill>
                <a:srgbClr val="000000"/>
              </a:solidFill>
              <a:latin typeface="Arial"/>
              <a:ea typeface="Arial"/>
              <a:cs typeface="Arial"/>
              <a:sym typeface="Arial"/>
            </a:endParaRPr>
          </a:p>
        </p:txBody>
      </p:sp>
      <p:sp>
        <p:nvSpPr>
          <p:cNvPr id="476" name="Google Shape;476;p29"/>
          <p:cNvSpPr txBox="1"/>
          <p:nvPr/>
        </p:nvSpPr>
        <p:spPr>
          <a:xfrm>
            <a:off x="7954962" y="6000750"/>
            <a:ext cx="1428750" cy="50006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200"/>
              <a:buFont typeface="Constantia"/>
              <a:buNone/>
            </a:pPr>
            <a:endParaRPr sz="1400" b="0" i="0" u="none" strike="noStrike" cap="none">
              <a:solidFill>
                <a:srgbClr val="000000"/>
              </a:solidFill>
              <a:latin typeface="Arial"/>
              <a:ea typeface="Arial"/>
              <a:cs typeface="Arial"/>
              <a:sym typeface="Arial"/>
            </a:endParaRPr>
          </a:p>
        </p:txBody>
      </p:sp>
      <p:sp>
        <p:nvSpPr>
          <p:cNvPr id="477" name="Google Shape;477;p29"/>
          <p:cNvSpPr txBox="1"/>
          <p:nvPr/>
        </p:nvSpPr>
        <p:spPr>
          <a:xfrm>
            <a:off x="2381250" y="6072187"/>
            <a:ext cx="1428750" cy="50006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200"/>
              <a:buFont typeface="Constantia"/>
              <a:buNone/>
            </a:pPr>
            <a:endParaRPr sz="1400" b="0" i="0" u="none" strike="noStrike" cap="none">
              <a:solidFill>
                <a:srgbClr val="000000"/>
              </a:solidFill>
              <a:latin typeface="Arial"/>
              <a:ea typeface="Arial"/>
              <a:cs typeface="Arial"/>
              <a:sym typeface="Arial"/>
            </a:endParaRPr>
          </a:p>
        </p:txBody>
      </p:sp>
      <p:sp>
        <p:nvSpPr>
          <p:cNvPr id="478" name="Google Shape;478;p29"/>
          <p:cNvSpPr/>
          <p:nvPr/>
        </p:nvSpPr>
        <p:spPr>
          <a:xfrm>
            <a:off x="494122" y="1460652"/>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90CFB4"/>
              </a:gs>
              <a:gs pos="50000">
                <a:srgbClr val="BCDFCF"/>
              </a:gs>
              <a:gs pos="100000">
                <a:srgbClr val="DFEFE7"/>
              </a:gs>
            </a:gsLst>
            <a:lin ang="2700000" scaled="0"/>
          </a:gradFill>
          <a:ln w="28575" cap="flat" cmpd="sng">
            <a:solidFill>
              <a:srgbClr val="0B9B7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Arial"/>
                <a:ea typeface="Arial"/>
                <a:cs typeface="Arial"/>
                <a:sym typeface="Arial"/>
              </a:rPr>
              <a:t>Agriculture </a:t>
            </a:r>
            <a:endParaRPr/>
          </a:p>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Arial"/>
                <a:ea typeface="Arial"/>
                <a:cs typeface="Arial"/>
                <a:sym typeface="Arial"/>
              </a:rPr>
              <a:t>Elevage</a:t>
            </a:r>
            <a:endParaRPr/>
          </a:p>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Arial"/>
                <a:ea typeface="Arial"/>
                <a:cs typeface="Arial"/>
                <a:sym typeface="Arial"/>
              </a:rPr>
              <a:t>Environnement</a:t>
            </a:r>
            <a:endParaRPr sz="1600" b="0" i="0" u="none" strike="noStrike" cap="none">
              <a:solidFill>
                <a:schemeClr val="dk1"/>
              </a:solidFill>
              <a:latin typeface="Arial"/>
              <a:ea typeface="Arial"/>
              <a:cs typeface="Arial"/>
              <a:sym typeface="Arial"/>
            </a:endParaRPr>
          </a:p>
        </p:txBody>
      </p:sp>
      <p:sp>
        <p:nvSpPr>
          <p:cNvPr id="479" name="Google Shape;479;p29"/>
          <p:cNvSpPr/>
          <p:nvPr/>
        </p:nvSpPr>
        <p:spPr>
          <a:xfrm>
            <a:off x="2308173" y="1504897"/>
            <a:ext cx="1584325" cy="1511300"/>
          </a:xfrm>
          <a:custGeom>
            <a:avLst/>
            <a:gdLst/>
            <a:ahLst/>
            <a:cxnLst/>
            <a:rect l="l" t="t" r="r" b="b"/>
            <a:pathLst>
              <a:path w="1584326" h="1511302" extrusionOk="0">
                <a:moveTo>
                  <a:pt x="251884" y="0"/>
                </a:moveTo>
                <a:lnTo>
                  <a:pt x="251883" y="0"/>
                </a:lnTo>
                <a:cubicBezTo>
                  <a:pt x="112772" y="0"/>
                  <a:pt x="0" y="112772"/>
                  <a:pt x="0" y="251883"/>
                </a:cubicBezTo>
                <a:lnTo>
                  <a:pt x="0" y="1259418"/>
                </a:lnTo>
                <a:cubicBezTo>
                  <a:pt x="0" y="1398529"/>
                  <a:pt x="112772" y="1511301"/>
                  <a:pt x="251883" y="1511302"/>
                </a:cubicBezTo>
                <a:lnTo>
                  <a:pt x="1332442" y="1511302"/>
                </a:lnTo>
                <a:cubicBezTo>
                  <a:pt x="1471553" y="1511301"/>
                  <a:pt x="1584326" y="1398529"/>
                  <a:pt x="1584326" y="1259418"/>
                </a:cubicBezTo>
                <a:lnTo>
                  <a:pt x="1584326" y="251884"/>
                </a:lnTo>
                <a:cubicBezTo>
                  <a:pt x="1584326" y="112772"/>
                  <a:pt x="1471553" y="0"/>
                  <a:pt x="1332442" y="0"/>
                </a:cubicBezTo>
                <a:close/>
              </a:path>
            </a:pathLst>
          </a:custGeom>
          <a:gradFill>
            <a:gsLst>
              <a:gs pos="0">
                <a:srgbClr val="C8F4BB"/>
              </a:gs>
              <a:gs pos="50000">
                <a:srgbClr val="DCF7D4"/>
              </a:gs>
              <a:gs pos="100000">
                <a:srgbClr val="ECFBE9"/>
              </a:gs>
            </a:gsLst>
            <a:lin ang="10800000" scaled="0"/>
          </a:gradFill>
          <a:ln w="28575" cap="flat" cmpd="sng">
            <a:solidFill>
              <a:srgbClr val="0B9B7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Pêche</a:t>
            </a:r>
            <a:endParaRPr/>
          </a:p>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Aquaculture</a:t>
            </a:r>
            <a:endParaRPr sz="2000" b="0" i="0" u="none" strike="noStrike" cap="none">
              <a:solidFill>
                <a:schemeClr val="dk1"/>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30"/>
          <p:cNvSpPr txBox="1"/>
          <p:nvPr/>
        </p:nvSpPr>
        <p:spPr>
          <a:xfrm>
            <a:off x="1670972" y="171040"/>
            <a:ext cx="6408737" cy="861734"/>
          </a:xfrm>
          <a:prstGeom prst="rect">
            <a:avLst/>
          </a:prstGeom>
          <a:solidFill>
            <a:srgbClr val="0B5394"/>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70C0"/>
              </a:buClr>
              <a:buSzPts val="2500"/>
              <a:buFont typeface="Century Gothic"/>
              <a:buNone/>
            </a:pPr>
            <a:r>
              <a:rPr lang="en-US" sz="2500" b="1" i="0" u="none" strike="noStrike" cap="none" dirty="0" err="1">
                <a:solidFill>
                  <a:schemeClr val="lt1"/>
                </a:solidFill>
                <a:latin typeface="Century Gothic"/>
                <a:ea typeface="Century Gothic"/>
                <a:cs typeface="Century Gothic"/>
                <a:sym typeface="Century Gothic"/>
              </a:rPr>
              <a:t>Voie</a:t>
            </a:r>
            <a:r>
              <a:rPr lang="en-US" sz="2500" b="1" i="0" u="none" strike="noStrike" cap="none" dirty="0">
                <a:solidFill>
                  <a:schemeClr val="lt1"/>
                </a:solidFill>
                <a:latin typeface="Century Gothic"/>
                <a:ea typeface="Century Gothic"/>
                <a:cs typeface="Century Gothic"/>
                <a:sym typeface="Century Gothic"/>
              </a:rPr>
              <a:t> PROFESSIONNELLE </a:t>
            </a:r>
            <a:endParaRPr sz="14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70C0"/>
              </a:buClr>
              <a:buSzPts val="2500"/>
              <a:buFont typeface="Century Gothic"/>
              <a:buNone/>
            </a:pPr>
            <a:r>
              <a:rPr lang="en-US" sz="2500" b="1" i="0" u="none" strike="noStrike" cap="none" dirty="0" err="1">
                <a:solidFill>
                  <a:schemeClr val="lt1"/>
                </a:solidFill>
                <a:latin typeface="Century Gothic"/>
                <a:ea typeface="Century Gothic"/>
                <a:cs typeface="Century Gothic"/>
                <a:sym typeface="Century Gothic"/>
              </a:rPr>
              <a:t>Nouveauté</a:t>
            </a:r>
            <a:r>
              <a:rPr lang="en-US" sz="2500" b="1" i="0" u="none" strike="noStrike" cap="none" dirty="0">
                <a:solidFill>
                  <a:schemeClr val="lt1"/>
                </a:solidFill>
                <a:latin typeface="Century Gothic"/>
                <a:ea typeface="Century Gothic"/>
                <a:cs typeface="Century Gothic"/>
                <a:sym typeface="Century Gothic"/>
              </a:rPr>
              <a:t> : 2</a:t>
            </a:r>
            <a:r>
              <a:rPr lang="en-US" sz="2500" b="1" i="0" u="none" strike="noStrike" cap="none" baseline="30000" dirty="0">
                <a:solidFill>
                  <a:schemeClr val="lt1"/>
                </a:solidFill>
                <a:latin typeface="Century Gothic"/>
                <a:ea typeface="Century Gothic"/>
                <a:cs typeface="Century Gothic"/>
                <a:sym typeface="Century Gothic"/>
              </a:rPr>
              <a:t>nde</a:t>
            </a:r>
            <a:r>
              <a:rPr lang="en-US" sz="2500" b="1" i="0" u="none" strike="noStrike" cap="none" dirty="0">
                <a:solidFill>
                  <a:schemeClr val="lt1"/>
                </a:solidFill>
                <a:latin typeface="Century Gothic"/>
                <a:ea typeface="Century Gothic"/>
                <a:cs typeface="Century Gothic"/>
                <a:sym typeface="Century Gothic"/>
              </a:rPr>
              <a:t> </a:t>
            </a:r>
            <a:r>
              <a:rPr lang="en-US" sz="2500" b="1" i="0" u="none" strike="noStrike" cap="none" dirty="0" err="1">
                <a:solidFill>
                  <a:schemeClr val="lt1"/>
                </a:solidFill>
                <a:latin typeface="Century Gothic"/>
                <a:ea typeface="Century Gothic"/>
                <a:cs typeface="Century Gothic"/>
                <a:sym typeface="Century Gothic"/>
              </a:rPr>
              <a:t>Familles</a:t>
            </a:r>
            <a:r>
              <a:rPr lang="en-US" sz="2500" b="1" i="0" u="none" strike="noStrike" cap="none" dirty="0">
                <a:solidFill>
                  <a:schemeClr val="lt1"/>
                </a:solidFill>
                <a:latin typeface="Century Gothic"/>
                <a:ea typeface="Century Gothic"/>
                <a:cs typeface="Century Gothic"/>
                <a:sym typeface="Century Gothic"/>
              </a:rPr>
              <a:t> de </a:t>
            </a:r>
            <a:r>
              <a:rPr lang="en-US" sz="2500" b="1" i="0" u="none" strike="noStrike" cap="none" dirty="0" smtClean="0">
                <a:solidFill>
                  <a:schemeClr val="lt1"/>
                </a:solidFill>
                <a:latin typeface="Century Gothic"/>
                <a:ea typeface="Century Gothic"/>
                <a:cs typeface="Century Gothic"/>
                <a:sym typeface="Century Gothic"/>
              </a:rPr>
              <a:t>métiers, </a:t>
            </a:r>
            <a:endParaRPr sz="1400" b="0" i="0" u="none" strike="noStrike" cap="none" dirty="0">
              <a:solidFill>
                <a:schemeClr val="lt1"/>
              </a:solidFill>
              <a:latin typeface="Arial"/>
              <a:ea typeface="Arial"/>
              <a:cs typeface="Arial"/>
              <a:sym typeface="Arial"/>
            </a:endParaRPr>
          </a:p>
        </p:txBody>
      </p:sp>
      <p:sp>
        <p:nvSpPr>
          <p:cNvPr id="485" name="Google Shape;485;p30"/>
          <p:cNvSpPr txBox="1"/>
          <p:nvPr/>
        </p:nvSpPr>
        <p:spPr>
          <a:xfrm>
            <a:off x="561975" y="1111045"/>
            <a:ext cx="8712200" cy="58473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B0F0"/>
              </a:buClr>
              <a:buSzPts val="1800"/>
              <a:buFont typeface="Arial"/>
              <a:buNone/>
            </a:pPr>
            <a:endParaRPr sz="1800" b="0" i="0" u="none" strike="noStrike" cap="none">
              <a:solidFill>
                <a:srgbClr val="00B0F0"/>
              </a:solidFill>
              <a:latin typeface="Arial"/>
              <a:ea typeface="Arial"/>
              <a:cs typeface="Arial"/>
              <a:sym typeface="Arial"/>
            </a:endParaRPr>
          </a:p>
          <a:p>
            <a:pPr marL="0" marR="0" lvl="0" indent="0" algn="l" rtl="0">
              <a:lnSpc>
                <a:spcPct val="100000"/>
              </a:lnSpc>
              <a:spcBef>
                <a:spcPts val="0"/>
              </a:spcBef>
              <a:spcAft>
                <a:spcPts val="0"/>
              </a:spcAft>
              <a:buClr>
                <a:srgbClr val="00B0F0"/>
              </a:buClr>
              <a:buSzPts val="1800"/>
              <a:buFont typeface="Arial"/>
              <a:buNone/>
            </a:pPr>
            <a:endParaRPr sz="1400" b="0" i="0" u="none" strike="noStrike" cap="none">
              <a:solidFill>
                <a:srgbClr val="000000"/>
              </a:solidFill>
              <a:latin typeface="Arial"/>
              <a:ea typeface="Arial"/>
              <a:cs typeface="Arial"/>
              <a:sym typeface="Arial"/>
            </a:endParaRPr>
          </a:p>
        </p:txBody>
      </p:sp>
      <p:graphicFrame>
        <p:nvGraphicFramePr>
          <p:cNvPr id="486" name="Google Shape;486;p30"/>
          <p:cNvGraphicFramePr/>
          <p:nvPr/>
        </p:nvGraphicFramePr>
        <p:xfrm>
          <a:off x="550605" y="1109326"/>
          <a:ext cx="8603250" cy="6147110"/>
        </p:xfrm>
        <a:graphic>
          <a:graphicData uri="http://schemas.openxmlformats.org/drawingml/2006/table">
            <a:tbl>
              <a:tblPr firstRow="1" bandRow="1">
                <a:noFill/>
                <a:tableStyleId>{82C5F2D5-C74A-48EB-A4EA-BA9A501E4CCD}</a:tableStyleId>
              </a:tblPr>
              <a:tblGrid>
                <a:gridCol w="2309325"/>
                <a:gridCol w="3226250"/>
                <a:gridCol w="3067675"/>
              </a:tblGrid>
              <a:tr h="345850">
                <a:tc>
                  <a:txBody>
                    <a:bodyPr/>
                    <a:lstStyle/>
                    <a:p>
                      <a:pPr marL="0" marR="0" lvl="0" indent="0" algn="ctr" rtl="0">
                        <a:lnSpc>
                          <a:spcPct val="100000"/>
                        </a:lnSpc>
                        <a:spcBef>
                          <a:spcPts val="0"/>
                        </a:spcBef>
                        <a:spcAft>
                          <a:spcPts val="0"/>
                        </a:spcAft>
                        <a:buNone/>
                      </a:pPr>
                      <a:r>
                        <a:rPr lang="en-US" sz="1400" b="1" u="none" strike="noStrike" cap="none" dirty="0" err="1" smtClean="0"/>
                        <a:t>Exemples</a:t>
                      </a:r>
                      <a:r>
                        <a:rPr lang="en-US" sz="1400" b="1" u="none" strike="noStrike" cap="none" dirty="0" smtClean="0"/>
                        <a:t> </a:t>
                      </a:r>
                      <a:r>
                        <a:rPr lang="en-US" sz="1400" b="1" u="none" strike="noStrike" cap="none" dirty="0" err="1" smtClean="0"/>
                        <a:t>Famille</a:t>
                      </a:r>
                      <a:r>
                        <a:rPr lang="en-US" sz="1400" b="1" u="none" strike="noStrike" cap="none" dirty="0" smtClean="0"/>
                        <a:t> </a:t>
                      </a:r>
                      <a:r>
                        <a:rPr lang="en-US" sz="1400" b="1" u="none" strike="noStrike" cap="none" dirty="0"/>
                        <a:t>de métiers en 2</a:t>
                      </a:r>
                      <a:r>
                        <a:rPr lang="en-US" sz="1400" b="1" u="none" strike="noStrike" cap="none" baseline="30000" dirty="0"/>
                        <a:t>nde</a:t>
                      </a:r>
                      <a:r>
                        <a:rPr lang="en-US" sz="1400" b="1" u="none" strike="noStrike" cap="none" dirty="0"/>
                        <a:t> pro</a:t>
                      </a:r>
                      <a:endParaRPr sz="1400" b="1" u="none" strike="noStrike" cap="none" dirty="0"/>
                    </a:p>
                  </a:txBody>
                  <a:tcPr marL="91450" marR="91450" marT="45725" marB="45725">
                    <a:solidFill>
                      <a:srgbClr val="8EC5F7"/>
                    </a:solidFill>
                  </a:tcPr>
                </a:tc>
                <a:tc>
                  <a:txBody>
                    <a:bodyPr/>
                    <a:lstStyle/>
                    <a:p>
                      <a:pPr marL="0" marR="0" lvl="0" indent="-88900" algn="ctr" rtl="0">
                        <a:lnSpc>
                          <a:spcPct val="100000"/>
                        </a:lnSpc>
                        <a:spcBef>
                          <a:spcPts val="0"/>
                        </a:spcBef>
                        <a:spcAft>
                          <a:spcPts val="0"/>
                        </a:spcAft>
                        <a:buClr>
                          <a:srgbClr val="000000"/>
                        </a:buClr>
                        <a:buSzPts val="1400"/>
                        <a:buFont typeface="Arial"/>
                        <a:buChar char="-"/>
                      </a:pPr>
                      <a:r>
                        <a:rPr lang="en-US" sz="1400" b="1" u="none" strike="noStrike" cap="none"/>
                        <a:t>Bacs professionnels - Choix pour 1</a:t>
                      </a:r>
                      <a:r>
                        <a:rPr lang="en-US" sz="1400" b="1" u="none" strike="noStrike" cap="none" baseline="30000"/>
                        <a:t>ère</a:t>
                      </a:r>
                      <a:r>
                        <a:rPr lang="en-US" sz="1400" b="1" u="none" strike="noStrike" cap="none"/>
                        <a:t> pro</a:t>
                      </a:r>
                      <a:endParaRPr sz="1400" b="1" u="none" strike="noStrike" cap="none"/>
                    </a:p>
                  </a:txBody>
                  <a:tcPr marL="91450" marR="91450" marT="45725" marB="45725">
                    <a:solidFill>
                      <a:srgbClr val="8EC5F7"/>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1" u="none" strike="noStrike" cap="none"/>
                        <a:t>Lycées toulousains</a:t>
                      </a:r>
                      <a:endParaRPr sz="1400" b="1" u="none" strike="noStrike" cap="none"/>
                    </a:p>
                  </a:txBody>
                  <a:tcPr marL="91450" marR="91450" marT="45725" marB="45725">
                    <a:solidFill>
                      <a:srgbClr val="8EC5F7"/>
                    </a:solidFill>
                  </a:tcPr>
                </a:tc>
              </a:tr>
              <a:tr h="767150">
                <a:tc>
                  <a:txBody>
                    <a:bodyPr/>
                    <a:lstStyle/>
                    <a:p>
                      <a:pPr marL="0" marR="0" lvl="0" indent="0" algn="l" rtl="0">
                        <a:lnSpc>
                          <a:spcPct val="100000"/>
                        </a:lnSpc>
                        <a:spcBef>
                          <a:spcPts val="0"/>
                        </a:spcBef>
                        <a:spcAft>
                          <a:spcPts val="0"/>
                        </a:spcAft>
                        <a:buNone/>
                      </a:pPr>
                      <a:r>
                        <a:rPr lang="en-US" sz="1400" u="none" strike="noStrike" cap="none"/>
                        <a:t>2</a:t>
                      </a:r>
                      <a:r>
                        <a:rPr lang="en-US" sz="1400" u="none" strike="noStrike" cap="none" baseline="30000"/>
                        <a:t>nde</a:t>
                      </a:r>
                      <a:r>
                        <a:rPr lang="en-US" sz="1400" u="none" strike="noStrike" cap="none"/>
                        <a:t> Pro Métiers de la relation client</a:t>
                      </a:r>
                      <a:endParaRPr sz="1400" u="none" strike="noStrike" cap="none"/>
                    </a:p>
                  </a:txBody>
                  <a:tcPr marL="91450" marR="91450" marT="45725" marB="45725">
                    <a:solidFill>
                      <a:srgbClr val="C4E2FC"/>
                    </a:solidFill>
                  </a:tcPr>
                </a:tc>
                <a:tc>
                  <a:txBody>
                    <a:bodyPr/>
                    <a:lstStyle/>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Métiers de l’accueil</a:t>
                      </a:r>
                      <a:endParaRPr/>
                    </a:p>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Métiers du commerce</a:t>
                      </a:r>
                      <a:endParaRPr/>
                    </a:p>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Métiers de la vente</a:t>
                      </a:r>
                      <a:endParaRPr sz="1400" u="none" strike="noStrike" cap="none"/>
                    </a:p>
                  </a:txBody>
                  <a:tcPr marL="91450" marR="91450" marT="45725" marB="45725">
                    <a:solidFill>
                      <a:srgbClr val="C4E2FC"/>
                    </a:solidFill>
                  </a:tcPr>
                </a:tc>
                <a:tc>
                  <a:txBody>
                    <a:bodyPr/>
                    <a:lstStyle/>
                    <a:p>
                      <a:pPr marL="0" marR="0" lvl="0" indent="-76200" algn="l" rtl="0">
                        <a:lnSpc>
                          <a:spcPct val="100000"/>
                        </a:lnSpc>
                        <a:spcBef>
                          <a:spcPts val="0"/>
                        </a:spcBef>
                        <a:spcAft>
                          <a:spcPts val="0"/>
                        </a:spcAft>
                        <a:buClr>
                          <a:srgbClr val="000000"/>
                        </a:buClr>
                        <a:buSzPts val="1200"/>
                        <a:buFont typeface="Arial"/>
                        <a:buChar char="-"/>
                      </a:pPr>
                      <a:r>
                        <a:rPr lang="en-US" sz="1200" b="1" u="none" strike="noStrike" cap="none"/>
                        <a:t> </a:t>
                      </a:r>
                      <a:r>
                        <a:rPr lang="en-US" sz="1200" b="0" u="none" strike="noStrike" cap="none"/>
                        <a:t>Lycée Gabriel Péri</a:t>
                      </a:r>
                      <a:endParaRPr/>
                    </a:p>
                    <a:p>
                      <a:pPr marL="0" marR="0" lvl="0" indent="-76200" algn="l" rtl="0">
                        <a:lnSpc>
                          <a:spcPct val="100000"/>
                        </a:lnSpc>
                        <a:spcBef>
                          <a:spcPts val="0"/>
                        </a:spcBef>
                        <a:spcAft>
                          <a:spcPts val="0"/>
                        </a:spcAft>
                        <a:buClr>
                          <a:srgbClr val="000000"/>
                        </a:buClr>
                        <a:buSzPts val="1200"/>
                        <a:buFont typeface="Arial"/>
                        <a:buChar char="-"/>
                      </a:pPr>
                      <a:r>
                        <a:rPr lang="en-US" sz="1200" b="0" u="none" strike="noStrike" cap="none"/>
                        <a:t>Lycée du Mirail</a:t>
                      </a:r>
                      <a:endParaRPr/>
                    </a:p>
                    <a:p>
                      <a:pPr marL="0" marR="0" lvl="0" indent="-76200" algn="l" rtl="0">
                        <a:lnSpc>
                          <a:spcPct val="100000"/>
                        </a:lnSpc>
                        <a:spcBef>
                          <a:spcPts val="0"/>
                        </a:spcBef>
                        <a:spcAft>
                          <a:spcPts val="0"/>
                        </a:spcAft>
                        <a:buClr>
                          <a:srgbClr val="000000"/>
                        </a:buClr>
                        <a:buSzPts val="1200"/>
                        <a:buFont typeface="Arial"/>
                        <a:buChar char="-"/>
                      </a:pPr>
                      <a:r>
                        <a:rPr lang="en-US" sz="1200" b="0" u="none" strike="noStrike" cap="none"/>
                        <a:t>Lycée Bellevue</a:t>
                      </a:r>
                      <a:endParaRPr/>
                    </a:p>
                    <a:p>
                      <a:pPr marL="0" marR="0" lvl="0" indent="-76200" algn="l" rtl="0">
                        <a:lnSpc>
                          <a:spcPct val="100000"/>
                        </a:lnSpc>
                        <a:spcBef>
                          <a:spcPts val="0"/>
                        </a:spcBef>
                        <a:spcAft>
                          <a:spcPts val="0"/>
                        </a:spcAft>
                        <a:buClr>
                          <a:srgbClr val="000000"/>
                        </a:buClr>
                        <a:buSzPts val="1200"/>
                        <a:buFont typeface="Arial"/>
                        <a:buChar char="-"/>
                      </a:pPr>
                      <a:r>
                        <a:rPr lang="en-US" sz="1200" b="0" u="none" strike="noStrike" cap="none"/>
                        <a:t>Lycée Raymond Naves</a:t>
                      </a:r>
                      <a:endParaRPr/>
                    </a:p>
                    <a:p>
                      <a:pPr marL="0" marR="0" lvl="0" indent="-76200" algn="l" rtl="0">
                        <a:lnSpc>
                          <a:spcPct val="100000"/>
                        </a:lnSpc>
                        <a:spcBef>
                          <a:spcPts val="0"/>
                        </a:spcBef>
                        <a:spcAft>
                          <a:spcPts val="0"/>
                        </a:spcAft>
                        <a:buClr>
                          <a:srgbClr val="000000"/>
                        </a:buClr>
                        <a:buSzPts val="1200"/>
                        <a:buFont typeface="Arial"/>
                        <a:buChar char="-"/>
                      </a:pPr>
                      <a:r>
                        <a:rPr lang="en-US" sz="1200" b="0" u="none" strike="noStrike" cap="none"/>
                        <a:t>Lycée Myriam…</a:t>
                      </a:r>
                      <a:endParaRPr/>
                    </a:p>
                    <a:p>
                      <a:pPr marL="0" marR="0" lvl="0" indent="0" algn="l" rtl="0">
                        <a:lnSpc>
                          <a:spcPct val="100000"/>
                        </a:lnSpc>
                        <a:spcBef>
                          <a:spcPts val="0"/>
                        </a:spcBef>
                        <a:spcAft>
                          <a:spcPts val="0"/>
                        </a:spcAft>
                        <a:buClr>
                          <a:srgbClr val="000000"/>
                        </a:buClr>
                        <a:buSzPts val="1200"/>
                        <a:buFont typeface="Arial"/>
                        <a:buNone/>
                      </a:pPr>
                      <a:endParaRPr sz="1200" b="1" u="none" strike="noStrike" cap="none"/>
                    </a:p>
                  </a:txBody>
                  <a:tcPr marL="91450" marR="91450" marT="45725" marB="45725">
                    <a:solidFill>
                      <a:srgbClr val="C4E2FC"/>
                    </a:solidFill>
                  </a:tcPr>
                </a:tc>
              </a:tr>
              <a:tr h="767150">
                <a:tc>
                  <a:txBody>
                    <a:bodyPr/>
                    <a:lstStyle/>
                    <a:p>
                      <a:pPr marL="0" marR="0" lvl="0" indent="0" algn="l" rtl="0">
                        <a:lnSpc>
                          <a:spcPct val="100000"/>
                        </a:lnSpc>
                        <a:spcBef>
                          <a:spcPts val="0"/>
                        </a:spcBef>
                        <a:spcAft>
                          <a:spcPts val="0"/>
                        </a:spcAft>
                        <a:buNone/>
                      </a:pPr>
                      <a:r>
                        <a:rPr lang="en-US" sz="1400" u="none" strike="noStrike" cap="none"/>
                        <a:t>2</a:t>
                      </a:r>
                      <a:r>
                        <a:rPr lang="en-US" sz="1400" u="none" strike="noStrike" cap="none" baseline="30000"/>
                        <a:t>nde</a:t>
                      </a:r>
                      <a:r>
                        <a:rPr lang="en-US" sz="1400" u="none" strike="noStrike" cap="none"/>
                        <a:t> pro Métiers de l’alimentation</a:t>
                      </a:r>
                      <a:endParaRPr sz="1400" u="none" strike="noStrike" cap="none"/>
                    </a:p>
                  </a:txBody>
                  <a:tcPr marL="91450" marR="91450" marT="45725" marB="45725"/>
                </a:tc>
                <a:tc>
                  <a:txBody>
                    <a:bodyPr/>
                    <a:lstStyle/>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Boucher-Charcutier</a:t>
                      </a:r>
                      <a:endParaRPr/>
                    </a:p>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Boulanger-pâtissier</a:t>
                      </a:r>
                      <a:endParaRPr/>
                    </a:p>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Poissonnier-écailler-traiteur</a:t>
                      </a:r>
                      <a:endParaRPr/>
                    </a:p>
                  </a:txBody>
                  <a:tcPr marL="91450" marR="91450" marT="45725" marB="45725"/>
                </a:tc>
                <a:tc>
                  <a:txBody>
                    <a:bodyPr/>
                    <a:lstStyle/>
                    <a:p>
                      <a:pPr marL="0" marR="0" lvl="0" indent="-76200" algn="l" rtl="0">
                        <a:lnSpc>
                          <a:spcPct val="100000"/>
                        </a:lnSpc>
                        <a:spcBef>
                          <a:spcPts val="0"/>
                        </a:spcBef>
                        <a:spcAft>
                          <a:spcPts val="0"/>
                        </a:spcAft>
                        <a:buClr>
                          <a:srgbClr val="000000"/>
                        </a:buClr>
                        <a:buSzPts val="1200"/>
                        <a:buFont typeface="Arial"/>
                        <a:buChar char="-"/>
                      </a:pPr>
                      <a:r>
                        <a:rPr lang="en-US" sz="1200" b="0" u="none" strike="noStrike" cap="none"/>
                        <a:t>Lycée Renée Bonnet </a:t>
                      </a:r>
                      <a:endParaRPr/>
                    </a:p>
                    <a:p>
                      <a:pPr marL="0" marR="0" lvl="0" indent="0" algn="l" rtl="0">
                        <a:lnSpc>
                          <a:spcPct val="100000"/>
                        </a:lnSpc>
                        <a:spcBef>
                          <a:spcPts val="0"/>
                        </a:spcBef>
                        <a:spcAft>
                          <a:spcPts val="0"/>
                        </a:spcAft>
                        <a:buClr>
                          <a:srgbClr val="000000"/>
                        </a:buClr>
                        <a:buSzPts val="1200"/>
                        <a:buFont typeface="Arial"/>
                        <a:buNone/>
                      </a:pPr>
                      <a:endParaRPr sz="1200" u="none" strike="noStrike" cap="none"/>
                    </a:p>
                  </a:txBody>
                  <a:tcPr marL="91450" marR="91450" marT="45725" marB="45725"/>
                </a:tc>
              </a:tr>
              <a:tr h="767150">
                <a:tc>
                  <a:txBody>
                    <a:bodyPr/>
                    <a:lstStyle/>
                    <a:p>
                      <a:pPr marL="0" marR="0" lvl="0" indent="0" algn="l" rtl="0">
                        <a:lnSpc>
                          <a:spcPct val="100000"/>
                        </a:lnSpc>
                        <a:spcBef>
                          <a:spcPts val="0"/>
                        </a:spcBef>
                        <a:spcAft>
                          <a:spcPts val="0"/>
                        </a:spcAft>
                        <a:buNone/>
                      </a:pPr>
                      <a:r>
                        <a:rPr lang="en-US" sz="1400" u="none" strike="noStrike" cap="none"/>
                        <a:t>2</a:t>
                      </a:r>
                      <a:r>
                        <a:rPr lang="en-US" sz="1400" u="none" strike="noStrike" cap="none" baseline="30000"/>
                        <a:t>nde</a:t>
                      </a:r>
                      <a:r>
                        <a:rPr lang="en-US" sz="1400" u="none" strike="noStrike" cap="none"/>
                        <a:t> pro Métiers de l’hôtellerie et de la restauration</a:t>
                      </a:r>
                      <a:endParaRPr sz="1400" u="none" strike="noStrike" cap="none"/>
                    </a:p>
                  </a:txBody>
                  <a:tcPr marL="91450" marR="91450" marT="45725" marB="45725">
                    <a:solidFill>
                      <a:srgbClr val="C4E2FC"/>
                    </a:solidFill>
                  </a:tcPr>
                </a:tc>
                <a:tc>
                  <a:txBody>
                    <a:bodyPr/>
                    <a:lstStyle/>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Cuisine</a:t>
                      </a:r>
                      <a:endParaRPr/>
                    </a:p>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Commercialisation et services en restauration</a:t>
                      </a:r>
                      <a:endParaRPr sz="1400" u="none" strike="noStrike" cap="none"/>
                    </a:p>
                  </a:txBody>
                  <a:tcPr marL="91450" marR="91450" marT="45725" marB="45725">
                    <a:solidFill>
                      <a:srgbClr val="C4E2FC"/>
                    </a:solidFill>
                  </a:tcPr>
                </a:tc>
                <a:tc>
                  <a:txBody>
                    <a:bodyPr/>
                    <a:lstStyle/>
                    <a:p>
                      <a:pPr marL="0" marR="0" lvl="0" indent="-76200" algn="l" rtl="0">
                        <a:lnSpc>
                          <a:spcPct val="100000"/>
                        </a:lnSpc>
                        <a:spcBef>
                          <a:spcPts val="0"/>
                        </a:spcBef>
                        <a:spcAft>
                          <a:spcPts val="0"/>
                        </a:spcAft>
                        <a:buClr>
                          <a:srgbClr val="000000"/>
                        </a:buClr>
                        <a:buSzPts val="1200"/>
                        <a:buFont typeface="Arial"/>
                        <a:buChar char="-"/>
                      </a:pPr>
                      <a:r>
                        <a:rPr lang="en-US" sz="1200" u="none" strike="noStrike" cap="none"/>
                        <a:t> Lycée Renée Bonnet </a:t>
                      </a:r>
                      <a:endParaRPr/>
                    </a:p>
                    <a:p>
                      <a:pPr marL="0" marR="0" lvl="0" indent="-76200" algn="l" rtl="0">
                        <a:lnSpc>
                          <a:spcPct val="100000"/>
                        </a:lnSpc>
                        <a:spcBef>
                          <a:spcPts val="0"/>
                        </a:spcBef>
                        <a:spcAft>
                          <a:spcPts val="0"/>
                        </a:spcAft>
                        <a:buClr>
                          <a:srgbClr val="000000"/>
                        </a:buClr>
                        <a:buSzPts val="1200"/>
                        <a:buFont typeface="Arial"/>
                        <a:buChar char="-"/>
                      </a:pPr>
                      <a:r>
                        <a:rPr lang="en-US" sz="1200" u="none" strike="noStrike" cap="none"/>
                        <a:t>Lycée hôtelier </a:t>
                      </a:r>
                      <a:endParaRPr sz="1200" u="none" strike="noStrike" cap="none"/>
                    </a:p>
                    <a:p>
                      <a:pPr marL="0" marR="0" lvl="0" indent="0" algn="l" rtl="0">
                        <a:lnSpc>
                          <a:spcPct val="100000"/>
                        </a:lnSpc>
                        <a:spcBef>
                          <a:spcPts val="0"/>
                        </a:spcBef>
                        <a:spcAft>
                          <a:spcPts val="0"/>
                        </a:spcAft>
                        <a:buClr>
                          <a:srgbClr val="000000"/>
                        </a:buClr>
                        <a:buSzPts val="1200"/>
                        <a:buFont typeface="Arial"/>
                        <a:buNone/>
                      </a:pPr>
                      <a:endParaRPr sz="1200" u="none" strike="noStrike" cap="none"/>
                    </a:p>
                  </a:txBody>
                  <a:tcPr marL="91450" marR="91450" marT="45725" marB="45725">
                    <a:solidFill>
                      <a:srgbClr val="C4E2FC"/>
                    </a:solidFill>
                  </a:tcPr>
                </a:tc>
              </a:tr>
              <a:tr h="767150">
                <a:tc>
                  <a:txBody>
                    <a:bodyPr/>
                    <a:lstStyle/>
                    <a:p>
                      <a:pPr marL="0" marR="0" lvl="0" indent="0" algn="l" rtl="0">
                        <a:lnSpc>
                          <a:spcPct val="100000"/>
                        </a:lnSpc>
                        <a:spcBef>
                          <a:spcPts val="0"/>
                        </a:spcBef>
                        <a:spcAft>
                          <a:spcPts val="0"/>
                        </a:spcAft>
                        <a:buNone/>
                      </a:pPr>
                      <a:r>
                        <a:rPr lang="en-US" sz="1400" u="none" strike="noStrike" cap="none"/>
                        <a:t>2</a:t>
                      </a:r>
                      <a:r>
                        <a:rPr lang="en-US" sz="1400" u="none" strike="noStrike" cap="none" baseline="30000"/>
                        <a:t>nde</a:t>
                      </a:r>
                      <a:r>
                        <a:rPr lang="en-US" sz="1400" u="none" strike="noStrike" cap="none"/>
                        <a:t> pro Métiers de la beauté et du bien-être</a:t>
                      </a:r>
                      <a:endParaRPr sz="1400" u="none" strike="noStrike" cap="none"/>
                    </a:p>
                  </a:txBody>
                  <a:tcPr marL="91450" marR="91450" marT="45725" marB="45725"/>
                </a:tc>
                <a:tc>
                  <a:txBody>
                    <a:bodyPr/>
                    <a:lstStyle/>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Esthétique, cosmétique, parfumerie</a:t>
                      </a:r>
                      <a:endParaRPr/>
                    </a:p>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Métiers de la coiffure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en-US" sz="1200" u="none" strike="noStrike" cap="none"/>
                        <a:t>-Lycée Hélène Boucher</a:t>
                      </a:r>
                      <a:endParaRPr/>
                    </a:p>
                    <a:p>
                      <a:pPr marL="0" marR="0" lvl="0" indent="-76200" algn="l" rtl="0">
                        <a:lnSpc>
                          <a:spcPct val="100000"/>
                        </a:lnSpc>
                        <a:spcBef>
                          <a:spcPts val="0"/>
                        </a:spcBef>
                        <a:spcAft>
                          <a:spcPts val="0"/>
                        </a:spcAft>
                        <a:buClr>
                          <a:srgbClr val="000000"/>
                        </a:buClr>
                        <a:buSzPts val="1200"/>
                        <a:buFont typeface="Arial"/>
                        <a:buChar char="-"/>
                      </a:pPr>
                      <a:r>
                        <a:rPr lang="en-US" sz="1200" u="none" strike="noStrike" cap="none"/>
                        <a:t>Lycée Skôle d’art</a:t>
                      </a:r>
                      <a:endParaRPr/>
                    </a:p>
                    <a:p>
                      <a:pPr marL="0" marR="0" lvl="0" indent="0" algn="l" rtl="0">
                        <a:lnSpc>
                          <a:spcPct val="100000"/>
                        </a:lnSpc>
                        <a:spcBef>
                          <a:spcPts val="0"/>
                        </a:spcBef>
                        <a:spcAft>
                          <a:spcPts val="0"/>
                        </a:spcAft>
                        <a:buClr>
                          <a:srgbClr val="000000"/>
                        </a:buClr>
                        <a:buSzPts val="1200"/>
                        <a:buFont typeface="Arial"/>
                        <a:buNone/>
                      </a:pPr>
                      <a:endParaRPr sz="1200" u="none" strike="noStrike" cap="none"/>
                    </a:p>
                  </a:txBody>
                  <a:tcPr marL="91450" marR="91450" marT="45725" marB="45725"/>
                </a:tc>
              </a:tr>
              <a:tr h="1331250">
                <a:tc>
                  <a:txBody>
                    <a:bodyPr/>
                    <a:lstStyle/>
                    <a:p>
                      <a:pPr marL="0" marR="0" lvl="0" indent="0" algn="l" rtl="0">
                        <a:lnSpc>
                          <a:spcPct val="100000"/>
                        </a:lnSpc>
                        <a:spcBef>
                          <a:spcPts val="0"/>
                        </a:spcBef>
                        <a:spcAft>
                          <a:spcPts val="0"/>
                        </a:spcAft>
                        <a:buNone/>
                      </a:pPr>
                      <a:r>
                        <a:rPr lang="en-US" sz="1400" u="none" strike="noStrike" cap="none"/>
                        <a:t>2</a:t>
                      </a:r>
                      <a:r>
                        <a:rPr lang="en-US" sz="1400" u="none" strike="noStrike" cap="none" baseline="30000"/>
                        <a:t>nde</a:t>
                      </a:r>
                      <a:r>
                        <a:rPr lang="en-US" sz="1400" u="none" strike="noStrike" cap="none"/>
                        <a:t> pro métiers de la maintenance des matériels et des véhicules</a:t>
                      </a:r>
                      <a:endParaRPr sz="1400" u="none" strike="noStrike" cap="none"/>
                    </a:p>
                  </a:txBody>
                  <a:tcPr marL="91450" marR="91450" marT="45725" marB="45725">
                    <a:solidFill>
                      <a:srgbClr val="C4E2FC"/>
                    </a:solidFill>
                  </a:tcPr>
                </a:tc>
                <a:tc>
                  <a:txBody>
                    <a:bodyPr/>
                    <a:lstStyle/>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 Maintenance matériels agricoles</a:t>
                      </a:r>
                      <a:endParaRPr/>
                    </a:p>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Maintenance matériels de construction et manutention</a:t>
                      </a:r>
                      <a:endParaRPr/>
                    </a:p>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Maintenance espaces verts</a:t>
                      </a:r>
                      <a:endParaRPr/>
                    </a:p>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Maintenance voitures particulières</a:t>
                      </a:r>
                      <a:endParaRPr/>
                    </a:p>
                    <a:p>
                      <a:pPr marL="0" marR="0" lvl="0" indent="-88900" algn="l" rtl="0">
                        <a:lnSpc>
                          <a:spcPct val="100000"/>
                        </a:lnSpc>
                        <a:spcBef>
                          <a:spcPts val="0"/>
                        </a:spcBef>
                        <a:spcAft>
                          <a:spcPts val="0"/>
                        </a:spcAft>
                        <a:buClr>
                          <a:srgbClr val="000000"/>
                        </a:buClr>
                        <a:buSzPts val="1400"/>
                        <a:buFont typeface="Arial"/>
                        <a:buChar char="-"/>
                      </a:pPr>
                      <a:r>
                        <a:rPr lang="en-US" sz="1400" u="none" strike="noStrike" cap="none"/>
                        <a:t>Maintenance transport routier </a:t>
                      </a:r>
                      <a:endParaRPr sz="1400" u="none" strike="noStrike" cap="none"/>
                    </a:p>
                  </a:txBody>
                  <a:tcPr marL="91450" marR="91450" marT="45725" marB="45725">
                    <a:solidFill>
                      <a:srgbClr val="C4E2FC"/>
                    </a:solidFill>
                  </a:tcPr>
                </a:tc>
                <a:tc>
                  <a:txBody>
                    <a:bodyPr/>
                    <a:lstStyle/>
                    <a:p>
                      <a:pPr marL="0" marR="0" lvl="0" indent="-76200" algn="l" rtl="0">
                        <a:lnSpc>
                          <a:spcPct val="100000"/>
                        </a:lnSpc>
                        <a:spcBef>
                          <a:spcPts val="0"/>
                        </a:spcBef>
                        <a:spcAft>
                          <a:spcPts val="0"/>
                        </a:spcAft>
                        <a:buClr>
                          <a:srgbClr val="000000"/>
                        </a:buClr>
                        <a:buSzPts val="1200"/>
                        <a:buFont typeface="Arial"/>
                        <a:buChar char="-"/>
                      </a:pPr>
                      <a:r>
                        <a:rPr lang="en-US" sz="1200" u="none" strike="noStrike" cap="none"/>
                        <a:t>Lycée Gallieni</a:t>
                      </a:r>
                      <a:endParaRPr/>
                    </a:p>
                    <a:p>
                      <a:pPr marL="0" marR="0" lvl="0" indent="-76200" algn="l" rtl="0">
                        <a:lnSpc>
                          <a:spcPct val="100000"/>
                        </a:lnSpc>
                        <a:spcBef>
                          <a:spcPts val="0"/>
                        </a:spcBef>
                        <a:spcAft>
                          <a:spcPts val="0"/>
                        </a:spcAft>
                        <a:buClr>
                          <a:srgbClr val="000000"/>
                        </a:buClr>
                        <a:buSzPts val="1200"/>
                        <a:buFont typeface="Arial"/>
                        <a:buChar char="-"/>
                      </a:pPr>
                      <a:r>
                        <a:rPr lang="en-US" sz="1200" u="none" strike="noStrike" cap="none"/>
                        <a:t>Lycée Rolland Garros</a:t>
                      </a:r>
                      <a:endParaRPr sz="1200" u="none" strike="noStrike" cap="none"/>
                    </a:p>
                  </a:txBody>
                  <a:tcPr marL="91450" marR="91450" marT="45725" marB="45725">
                    <a:solidFill>
                      <a:srgbClr val="C4E2FC"/>
                    </a:solidFill>
                  </a:tcPr>
                </a:tc>
              </a:tr>
              <a:tr h="767150">
                <a:tc>
                  <a:txBody>
                    <a:bodyPr/>
                    <a:lstStyle/>
                    <a:p>
                      <a:pPr marL="0" marR="0" lvl="0" indent="0" algn="l" rtl="0">
                        <a:lnSpc>
                          <a:spcPct val="100000"/>
                        </a:lnSpc>
                        <a:spcBef>
                          <a:spcPts val="0"/>
                        </a:spcBef>
                        <a:spcAft>
                          <a:spcPts val="0"/>
                        </a:spcAft>
                        <a:buNone/>
                      </a:pPr>
                      <a:r>
                        <a:rPr lang="fr-FR" sz="1100" u="none" strike="noStrike" cap="none" dirty="0" smtClean="0"/>
                        <a:t>...(retrouver la liste de toutes les familles en pièce jointe sur l’</a:t>
                      </a:r>
                      <a:r>
                        <a:rPr lang="fr-FR" sz="1100" u="none" strike="noStrike" cap="none" dirty="0" err="1" smtClean="0"/>
                        <a:t>ent</a:t>
                      </a:r>
                      <a:r>
                        <a:rPr lang="fr-FR" sz="1100" u="none" strike="noStrike" cap="none" dirty="0" smtClean="0"/>
                        <a:t>)</a:t>
                      </a:r>
                      <a:endParaRPr sz="1100" u="none" strike="noStrike" cap="none" dirty="0"/>
                    </a:p>
                  </a:txBody>
                  <a:tcPr marL="91450" marR="91450" marT="45725" marB="45725"/>
                </a:tc>
                <a:tc>
                  <a:txBody>
                    <a:bodyPr/>
                    <a:lstStyle/>
                    <a:p>
                      <a:pPr marL="0" marR="0" lvl="0" indent="0" algn="l" rtl="0">
                        <a:lnSpc>
                          <a:spcPct val="100000"/>
                        </a:lnSpc>
                        <a:spcBef>
                          <a:spcPts val="0"/>
                        </a:spcBef>
                        <a:spcAft>
                          <a:spcPts val="0"/>
                        </a:spcAft>
                        <a:buNone/>
                      </a:pP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None/>
                      </a:pPr>
                      <a:endParaRPr sz="1400" u="none" strike="noStrike" cap="none" dirty="0"/>
                    </a:p>
                  </a:txBody>
                  <a:tcPr marL="91450" marR="91450" marT="45725" marB="45725"/>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6"/>
          <p:cNvSpPr txBox="1"/>
          <p:nvPr/>
        </p:nvSpPr>
        <p:spPr>
          <a:xfrm>
            <a:off x="1184275" y="227831"/>
            <a:ext cx="8502650" cy="1066800"/>
          </a:xfrm>
          <a:prstGeom prst="rect">
            <a:avLst/>
          </a:prstGeom>
          <a:solidFill>
            <a:srgbClr val="C4E2FC"/>
          </a:solidFill>
          <a:ln>
            <a:noFill/>
          </a:ln>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3494BA"/>
              </a:buClr>
              <a:buSzPts val="4000"/>
              <a:buFont typeface="Century Gothic"/>
              <a:buNone/>
            </a:pPr>
            <a:r>
              <a:rPr lang="en-US" sz="4000" b="1" i="0" u="none" strike="noStrike" cap="none">
                <a:solidFill>
                  <a:srgbClr val="3494BA"/>
                </a:solidFill>
                <a:latin typeface="Century Gothic"/>
                <a:ea typeface="Century Gothic"/>
                <a:cs typeface="Century Gothic"/>
                <a:sym typeface="Century Gothic"/>
              </a:rPr>
              <a:t>Le CAP </a:t>
            </a:r>
            <a:endParaRPr sz="1400" b="0" i="0" u="none" strike="noStrike" cap="none">
              <a:solidFill>
                <a:srgbClr val="000000"/>
              </a:solidFill>
              <a:latin typeface="Arial"/>
              <a:ea typeface="Arial"/>
              <a:cs typeface="Arial"/>
              <a:sym typeface="Arial"/>
            </a:endParaRPr>
          </a:p>
        </p:txBody>
      </p:sp>
      <p:sp>
        <p:nvSpPr>
          <p:cNvPr id="494" name="Google Shape;494;p6"/>
          <p:cNvSpPr/>
          <p:nvPr/>
        </p:nvSpPr>
        <p:spPr>
          <a:xfrm flipH="1">
            <a:off x="1562100" y="2101850"/>
            <a:ext cx="2235200" cy="1728787"/>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44719A"/>
              </a:gs>
              <a:gs pos="100000">
                <a:srgbClr val="62A2DC"/>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95" name="Google Shape;495;p6"/>
          <p:cNvSpPr/>
          <p:nvPr/>
        </p:nvSpPr>
        <p:spPr>
          <a:xfrm>
            <a:off x="4019550" y="2103437"/>
            <a:ext cx="2235200" cy="1728787"/>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B57C43"/>
              </a:gs>
              <a:gs pos="100000">
                <a:srgbClr val="E29B54"/>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96" name="Google Shape;496;p6"/>
          <p:cNvSpPr/>
          <p:nvPr/>
        </p:nvSpPr>
        <p:spPr>
          <a:xfrm>
            <a:off x="1601787" y="4151312"/>
            <a:ext cx="2235200" cy="1728787"/>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DE585B"/>
              </a:gs>
              <a:gs pos="100000">
                <a:srgbClr val="A94345"/>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97" name="Google Shape;497;p6"/>
          <p:cNvSpPr/>
          <p:nvPr/>
        </p:nvSpPr>
        <p:spPr>
          <a:xfrm flipH="1">
            <a:off x="4019550" y="4151312"/>
            <a:ext cx="2235200" cy="1728787"/>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83CE5A"/>
              </a:gs>
              <a:gs pos="100000">
                <a:srgbClr val="57893C"/>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98" name="Google Shape;498;p6"/>
          <p:cNvSpPr/>
          <p:nvPr/>
        </p:nvSpPr>
        <p:spPr>
          <a:xfrm>
            <a:off x="2801937" y="2863850"/>
            <a:ext cx="2254250" cy="2082800"/>
          </a:xfrm>
          <a:custGeom>
            <a:avLst/>
            <a:gdLst/>
            <a:ahLst/>
            <a:cxnLst/>
            <a:rect l="l" t="t" r="r" b="b"/>
            <a:pathLst>
              <a:path w="2254252" h="2082802" extrusionOk="0">
                <a:moveTo>
                  <a:pt x="0" y="1041401"/>
                </a:moveTo>
                <a:lnTo>
                  <a:pt x="0" y="1041401"/>
                </a:lnTo>
                <a:cubicBezTo>
                  <a:pt x="0" y="1041401"/>
                  <a:pt x="0" y="1041401"/>
                  <a:pt x="0" y="1041401"/>
                </a:cubicBezTo>
                <a:cubicBezTo>
                  <a:pt x="0" y="1616551"/>
                  <a:pt x="504631" y="2082803"/>
                  <a:pt x="1127126" y="2082803"/>
                </a:cubicBezTo>
                <a:cubicBezTo>
                  <a:pt x="1749620" y="2082803"/>
                  <a:pt x="2254252" y="1616551"/>
                  <a:pt x="2254252" y="1041402"/>
                </a:cubicBezTo>
                <a:cubicBezTo>
                  <a:pt x="2254252" y="466252"/>
                  <a:pt x="1749620" y="1"/>
                  <a:pt x="1127126" y="1"/>
                </a:cubicBezTo>
                <a:cubicBezTo>
                  <a:pt x="504631" y="0"/>
                  <a:pt x="0" y="466251"/>
                  <a:pt x="0" y="1041401"/>
                </a:cubicBezTo>
                <a:close/>
              </a:path>
            </a:pathLst>
          </a:custGeom>
          <a:solidFill>
            <a:srgbClr val="FEFFFF">
              <a:alpha val="49411"/>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99" name="Google Shape;499;p6"/>
          <p:cNvSpPr txBox="1"/>
          <p:nvPr/>
        </p:nvSpPr>
        <p:spPr>
          <a:xfrm>
            <a:off x="1601787" y="2425700"/>
            <a:ext cx="1933575" cy="649287"/>
          </a:xfrm>
          <a:prstGeom prst="rect">
            <a:avLst/>
          </a:prstGeom>
          <a:noFill/>
          <a:ln>
            <a:noFill/>
          </a:ln>
        </p:spPr>
        <p:txBody>
          <a:bodyPr spcFirstLastPara="1" wrap="square" lIns="90000" tIns="46775" rIns="90000" bIns="46775" anchor="t" anchorCtr="1">
            <a:spAutoFit/>
          </a:bodyPr>
          <a:lstStyle/>
          <a:p>
            <a:pPr marL="0" marR="0" lvl="0" indent="0" algn="ct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Enseignements professionnels</a:t>
            </a:r>
            <a:endParaRPr sz="1400" b="0" i="0" u="none" strike="noStrike" cap="none">
              <a:solidFill>
                <a:srgbClr val="000000"/>
              </a:solidFill>
              <a:latin typeface="Arial"/>
              <a:ea typeface="Arial"/>
              <a:cs typeface="Arial"/>
              <a:sym typeface="Arial"/>
            </a:endParaRPr>
          </a:p>
        </p:txBody>
      </p:sp>
      <p:sp>
        <p:nvSpPr>
          <p:cNvPr id="500" name="Google Shape;500;p6"/>
          <p:cNvSpPr txBox="1"/>
          <p:nvPr/>
        </p:nvSpPr>
        <p:spPr>
          <a:xfrm>
            <a:off x="4348162" y="2425700"/>
            <a:ext cx="1885950" cy="649287"/>
          </a:xfrm>
          <a:prstGeom prst="rect">
            <a:avLst/>
          </a:prstGeom>
          <a:noFill/>
          <a:ln>
            <a:noFill/>
          </a:ln>
        </p:spPr>
        <p:txBody>
          <a:bodyPr spcFirstLastPara="1" wrap="square" lIns="90000" tIns="46775" rIns="90000" bIns="46775" anchor="t" anchorCtr="1">
            <a:spAutoFit/>
          </a:bodyPr>
          <a:lstStyle/>
          <a:p>
            <a:pPr marL="0" marR="0" lvl="0" indent="0" algn="ct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Enseignements Généraux</a:t>
            </a:r>
            <a:endParaRPr sz="1400" b="0" i="0" u="none" strike="noStrike" cap="none">
              <a:solidFill>
                <a:srgbClr val="000000"/>
              </a:solidFill>
              <a:latin typeface="Arial"/>
              <a:ea typeface="Arial"/>
              <a:cs typeface="Arial"/>
              <a:sym typeface="Arial"/>
            </a:endParaRPr>
          </a:p>
        </p:txBody>
      </p:sp>
      <p:sp>
        <p:nvSpPr>
          <p:cNvPr id="501" name="Google Shape;501;p6"/>
          <p:cNvSpPr txBox="1"/>
          <p:nvPr/>
        </p:nvSpPr>
        <p:spPr>
          <a:xfrm>
            <a:off x="1554162" y="4876800"/>
            <a:ext cx="2166937" cy="642937"/>
          </a:xfrm>
          <a:prstGeom prst="rect">
            <a:avLst/>
          </a:prstGeom>
          <a:noFill/>
          <a:ln>
            <a:noFill/>
          </a:ln>
        </p:spPr>
        <p:txBody>
          <a:bodyPr spcFirstLastPara="1" wrap="square" lIns="90000" tIns="46775" rIns="90000" bIns="46775" anchor="t" anchorCtr="1">
            <a:spAutoFit/>
          </a:bodyPr>
          <a:lstStyle/>
          <a:p>
            <a:pPr marL="0" marR="0" lvl="0" indent="0" algn="ct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Accompagnement personnalisé</a:t>
            </a:r>
            <a:endParaRPr sz="1400" b="0" i="0" u="none" strike="noStrike" cap="none">
              <a:solidFill>
                <a:srgbClr val="000000"/>
              </a:solidFill>
              <a:latin typeface="Arial"/>
              <a:ea typeface="Arial"/>
              <a:cs typeface="Arial"/>
              <a:sym typeface="Arial"/>
            </a:endParaRPr>
          </a:p>
        </p:txBody>
      </p:sp>
      <p:sp>
        <p:nvSpPr>
          <p:cNvPr id="502" name="Google Shape;502;p6"/>
          <p:cNvSpPr txBox="1"/>
          <p:nvPr/>
        </p:nvSpPr>
        <p:spPr>
          <a:xfrm>
            <a:off x="4027487" y="4735512"/>
            <a:ext cx="2227262" cy="925512"/>
          </a:xfrm>
          <a:prstGeom prst="rect">
            <a:avLst/>
          </a:prstGeom>
          <a:noFill/>
          <a:ln>
            <a:noFill/>
          </a:ln>
        </p:spPr>
        <p:txBody>
          <a:bodyPr spcFirstLastPara="1" wrap="square" lIns="90000" tIns="46775" rIns="90000" bIns="46775" anchor="t" anchorCtr="0">
            <a:spAutoFit/>
          </a:bodyPr>
          <a:lstStyle/>
          <a:p>
            <a:pPr marL="0" marR="0" lvl="0" indent="0" algn="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Enseignements généraux liés à la spécialité</a:t>
            </a:r>
            <a:endParaRPr sz="1400" b="0" i="0" u="none" strike="noStrike" cap="none">
              <a:solidFill>
                <a:srgbClr val="000000"/>
              </a:solidFill>
              <a:latin typeface="Arial"/>
              <a:ea typeface="Arial"/>
              <a:cs typeface="Arial"/>
              <a:sym typeface="Arial"/>
            </a:endParaRPr>
          </a:p>
        </p:txBody>
      </p:sp>
      <p:sp>
        <p:nvSpPr>
          <p:cNvPr id="503" name="Google Shape;503;p6"/>
          <p:cNvSpPr txBox="1"/>
          <p:nvPr/>
        </p:nvSpPr>
        <p:spPr>
          <a:xfrm>
            <a:off x="2933700" y="3192462"/>
            <a:ext cx="836612" cy="371475"/>
          </a:xfrm>
          <a:prstGeom prst="rect">
            <a:avLst/>
          </a:prstGeom>
          <a:noFill/>
          <a:ln>
            <a:noFill/>
          </a:ln>
        </p:spPr>
        <p:txBody>
          <a:bodyPr spcFirstLastPara="1" wrap="square" lIns="90000" tIns="46775" rIns="90000" bIns="46775" anchor="t" anchorCtr="0">
            <a:spAutoFit/>
          </a:bodyPr>
          <a:lstStyle/>
          <a:p>
            <a:pPr marL="0" marR="0" lvl="0" indent="0" algn="r"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13h45</a:t>
            </a:r>
            <a:endParaRPr sz="1400" b="0" i="0" u="none" strike="noStrike" cap="none">
              <a:solidFill>
                <a:srgbClr val="000000"/>
              </a:solidFill>
              <a:latin typeface="Arial"/>
              <a:ea typeface="Arial"/>
              <a:cs typeface="Arial"/>
              <a:sym typeface="Arial"/>
            </a:endParaRPr>
          </a:p>
        </p:txBody>
      </p:sp>
      <p:sp>
        <p:nvSpPr>
          <p:cNvPr id="504" name="Google Shape;504;p6"/>
          <p:cNvSpPr txBox="1"/>
          <p:nvPr/>
        </p:nvSpPr>
        <p:spPr>
          <a:xfrm>
            <a:off x="4084637" y="2971800"/>
            <a:ext cx="1069975" cy="925512"/>
          </a:xfrm>
          <a:prstGeom prst="rect">
            <a:avLst/>
          </a:prstGeom>
          <a:noFill/>
          <a:ln>
            <a:noFill/>
          </a:ln>
        </p:spPr>
        <p:txBody>
          <a:bodyPr spcFirstLastPara="1" wrap="square" lIns="90000" tIns="46775" rIns="90000" bIns="46775" anchor="t" anchorCtr="0">
            <a:spAutoFit/>
          </a:bodyPr>
          <a:lstStyle/>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13h30</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ou 14h30</a:t>
            </a:r>
            <a:endParaRPr sz="1400" b="0" i="0" u="none" strike="noStrike" cap="none">
              <a:solidFill>
                <a:srgbClr val="000000"/>
              </a:solidFill>
              <a:latin typeface="Arial"/>
              <a:ea typeface="Arial"/>
              <a:cs typeface="Arial"/>
              <a:sym typeface="Arial"/>
            </a:endParaRPr>
          </a:p>
        </p:txBody>
      </p:sp>
      <p:sp>
        <p:nvSpPr>
          <p:cNvPr id="505" name="Google Shape;505;p6"/>
          <p:cNvSpPr txBox="1"/>
          <p:nvPr/>
        </p:nvSpPr>
        <p:spPr>
          <a:xfrm>
            <a:off x="2987675" y="4279900"/>
            <a:ext cx="708025" cy="371475"/>
          </a:xfrm>
          <a:prstGeom prst="rect">
            <a:avLst/>
          </a:prstGeom>
          <a:noFill/>
          <a:ln>
            <a:noFill/>
          </a:ln>
        </p:spPr>
        <p:txBody>
          <a:bodyPr spcFirstLastPara="1" wrap="square" lIns="90000" tIns="46775" rIns="90000" bIns="46775" anchor="t" anchorCtr="0">
            <a:spAutoFit/>
          </a:bodyPr>
          <a:lstStyle/>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2h30</a:t>
            </a:r>
            <a:endParaRPr sz="1400" b="0" i="0" u="none" strike="noStrike" cap="none">
              <a:solidFill>
                <a:srgbClr val="000000"/>
              </a:solidFill>
              <a:latin typeface="Arial"/>
              <a:ea typeface="Arial"/>
              <a:cs typeface="Arial"/>
              <a:sym typeface="Arial"/>
            </a:endParaRPr>
          </a:p>
        </p:txBody>
      </p:sp>
      <p:sp>
        <p:nvSpPr>
          <p:cNvPr id="506" name="Google Shape;506;p6"/>
          <p:cNvSpPr txBox="1"/>
          <p:nvPr/>
        </p:nvSpPr>
        <p:spPr>
          <a:xfrm>
            <a:off x="4117975" y="4227512"/>
            <a:ext cx="708025" cy="649287"/>
          </a:xfrm>
          <a:prstGeom prst="rect">
            <a:avLst/>
          </a:prstGeom>
          <a:noFill/>
          <a:ln>
            <a:noFill/>
          </a:ln>
        </p:spPr>
        <p:txBody>
          <a:bodyPr spcFirstLastPara="1" wrap="square" lIns="90000" tIns="46775" rIns="90000" bIns="46775" anchor="t" anchorCtr="0">
            <a:spAutoFit/>
          </a:bodyPr>
          <a:lstStyle/>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2 à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3h45</a:t>
            </a:r>
            <a:endParaRPr sz="1400" b="0" i="0" u="none" strike="noStrike" cap="none">
              <a:solidFill>
                <a:srgbClr val="000000"/>
              </a:solidFill>
              <a:latin typeface="Arial"/>
              <a:ea typeface="Arial"/>
              <a:cs typeface="Arial"/>
              <a:sym typeface="Arial"/>
            </a:endParaRPr>
          </a:p>
        </p:txBody>
      </p:sp>
      <p:sp>
        <p:nvSpPr>
          <p:cNvPr id="507" name="Google Shape;507;p6"/>
          <p:cNvSpPr txBox="1"/>
          <p:nvPr/>
        </p:nvSpPr>
        <p:spPr>
          <a:xfrm>
            <a:off x="6588688" y="3266768"/>
            <a:ext cx="3148012" cy="923289"/>
          </a:xfrm>
          <a:prstGeom prst="rect">
            <a:avLst/>
          </a:prstGeom>
          <a:solidFill>
            <a:srgbClr val="FFFFFF"/>
          </a:solidFill>
          <a:ln w="15850" cap="flat" cmpd="sng">
            <a:solidFill>
              <a:srgbClr val="2683C6"/>
            </a:solidFill>
            <a:prstDash val="solid"/>
            <a:miter lim="800000"/>
            <a:headEnd type="none" w="sm" len="sm"/>
            <a:tailEnd type="none" w="sm" len="sm"/>
          </a:ln>
          <a:effectLst>
            <a:outerShdw blurRad="63500" dist="38096" dir="2700000">
              <a:srgbClr val="000000">
                <a:alpha val="39215"/>
              </a:srgbClr>
            </a:outerShdw>
          </a:effectLst>
        </p:spPr>
        <p:txBody>
          <a:bodyPr spcFirstLastPara="1" wrap="square" lIns="91425" tIns="45700" rIns="91425" bIns="45700" anchor="t" anchorCtr="1">
            <a:spAutoFit/>
          </a:bodyPr>
          <a:lstStyle/>
          <a:p>
            <a:pPr marL="0" marR="0" lvl="0" indent="0" algn="ctr" rtl="0">
              <a:lnSpc>
                <a:spcPct val="150000"/>
              </a:lnSpc>
              <a:spcBef>
                <a:spcPts val="0"/>
              </a:spcBef>
              <a:spcAft>
                <a:spcPts val="0"/>
              </a:spcAft>
              <a:buClr>
                <a:srgbClr val="134263"/>
              </a:buClr>
              <a:buSzPts val="1800"/>
              <a:buFont typeface="Comic Sans MS"/>
              <a:buNone/>
            </a:pPr>
            <a:r>
              <a:rPr lang="en-US" sz="1800" b="1" i="0" u="none" strike="noStrike" cap="none">
                <a:solidFill>
                  <a:srgbClr val="134263"/>
                </a:solidFill>
                <a:latin typeface="Comic Sans MS"/>
                <a:ea typeface="Comic Sans MS"/>
                <a:cs typeface="Comic Sans MS"/>
                <a:sym typeface="Comic Sans MS"/>
              </a:rPr>
              <a:t> + Stages :</a:t>
            </a:r>
            <a:endParaRPr sz="1400" b="0" i="0" u="none" strike="noStrike" cap="none">
              <a:solidFill>
                <a:srgbClr val="000000"/>
              </a:solidFill>
              <a:latin typeface="Arial"/>
              <a:ea typeface="Arial"/>
              <a:cs typeface="Arial"/>
              <a:sym typeface="Arial"/>
            </a:endParaRPr>
          </a:p>
          <a:p>
            <a:pPr marL="0" marR="0" lvl="0" indent="0" algn="ctr" rtl="0">
              <a:lnSpc>
                <a:spcPct val="150000"/>
              </a:lnSpc>
              <a:spcBef>
                <a:spcPts val="0"/>
              </a:spcBef>
              <a:spcAft>
                <a:spcPts val="0"/>
              </a:spcAft>
              <a:buClr>
                <a:srgbClr val="134263"/>
              </a:buClr>
              <a:buSzPts val="1800"/>
              <a:buFont typeface="Comic Sans MS"/>
              <a:buNone/>
            </a:pPr>
            <a:r>
              <a:rPr lang="en-US" sz="1800" b="1" i="0" u="none" strike="noStrike" cap="none">
                <a:solidFill>
                  <a:srgbClr val="134263"/>
                </a:solidFill>
                <a:latin typeface="Comic Sans MS"/>
                <a:ea typeface="Comic Sans MS"/>
                <a:cs typeface="Comic Sans MS"/>
                <a:sym typeface="Comic Sans MS"/>
              </a:rPr>
              <a:t>16 sem sur 2ans</a:t>
            </a:r>
            <a:endParaRPr sz="1400" b="0" i="0" u="none" strike="noStrike" cap="none">
              <a:solidFill>
                <a:srgbClr val="000000"/>
              </a:solidFill>
              <a:latin typeface="Arial"/>
              <a:ea typeface="Arial"/>
              <a:cs typeface="Arial"/>
              <a:sym typeface="Arial"/>
            </a:endParaRPr>
          </a:p>
        </p:txBody>
      </p:sp>
      <p:sp>
        <p:nvSpPr>
          <p:cNvPr id="508" name="Google Shape;508;p6"/>
          <p:cNvSpPr/>
          <p:nvPr/>
        </p:nvSpPr>
        <p:spPr>
          <a:xfrm>
            <a:off x="7266039" y="2251587"/>
            <a:ext cx="1740309" cy="629265"/>
          </a:xfrm>
          <a:prstGeom prst="rect">
            <a:avLst/>
          </a:prstGeom>
          <a:solidFill>
            <a:schemeClr val="accent1"/>
          </a:solidFill>
          <a:ln w="25400" cap="flat" cmpd="sng">
            <a:solidFill>
              <a:srgbClr val="0A519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0" i="0" u="none" strike="noStrike" cap="none">
                <a:solidFill>
                  <a:schemeClr val="lt1"/>
                </a:solidFill>
                <a:latin typeface="Arial"/>
                <a:ea typeface="Arial"/>
                <a:cs typeface="Arial"/>
                <a:sym typeface="Arial"/>
              </a:rPr>
              <a:t>2 ANS</a:t>
            </a:r>
            <a:endParaRPr sz="4000" b="0" i="0" u="none" strike="noStrike" cap="none">
              <a:solidFill>
                <a:schemeClr val="lt1"/>
              </a:solidFill>
              <a:latin typeface="Arial"/>
              <a:ea typeface="Arial"/>
              <a:cs typeface="Arial"/>
              <a:sym typeface="Arial"/>
            </a:endParaRPr>
          </a:p>
        </p:txBody>
      </p:sp>
      <p:sp>
        <p:nvSpPr>
          <p:cNvPr id="509" name="Google Shape;509;p6"/>
          <p:cNvSpPr/>
          <p:nvPr/>
        </p:nvSpPr>
        <p:spPr>
          <a:xfrm>
            <a:off x="6843253" y="4493342"/>
            <a:ext cx="2674374" cy="580103"/>
          </a:xfrm>
          <a:prstGeom prst="rect">
            <a:avLst/>
          </a:prstGeom>
          <a:solidFill>
            <a:schemeClr val="accent1"/>
          </a:solidFill>
          <a:ln w="25400" cap="flat" cmpd="sng">
            <a:solidFill>
              <a:srgbClr val="0A519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200" b="0" i="0" u="none" strike="noStrike" cap="none">
                <a:solidFill>
                  <a:schemeClr val="lt1"/>
                </a:solidFill>
                <a:latin typeface="Arial"/>
                <a:ea typeface="Arial"/>
                <a:cs typeface="Arial"/>
                <a:sym typeface="Arial"/>
              </a:rPr>
              <a:t>Prépare à un métier</a:t>
            </a:r>
            <a:endParaRPr sz="2200" b="0" i="0" u="none" strike="noStrike" cap="none">
              <a:solidFill>
                <a:schemeClr val="lt1"/>
              </a:solidFill>
              <a:latin typeface="Arial"/>
              <a:ea typeface="Arial"/>
              <a:cs typeface="Arial"/>
              <a:sym typeface="Arial"/>
            </a:endParaRPr>
          </a:p>
        </p:txBody>
      </p:sp>
      <p:sp>
        <p:nvSpPr>
          <p:cNvPr id="510" name="Google Shape;510;p6"/>
          <p:cNvSpPr/>
          <p:nvPr/>
        </p:nvSpPr>
        <p:spPr>
          <a:xfrm>
            <a:off x="6823587" y="5329084"/>
            <a:ext cx="2762865" cy="1042219"/>
          </a:xfrm>
          <a:prstGeom prst="rect">
            <a:avLst/>
          </a:prstGeom>
          <a:solidFill>
            <a:schemeClr val="accent1"/>
          </a:solidFill>
          <a:ln w="25400" cap="flat" cmpd="sng">
            <a:solidFill>
              <a:srgbClr val="0A519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Selon plusieurs secteurs professionnels</a:t>
            </a:r>
            <a:endParaRPr sz="1800" b="0" i="0" u="none" strike="noStrike" cap="none">
              <a:solidFill>
                <a:schemeClr val="lt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33"/>
          <p:cNvSpPr txBox="1"/>
          <p:nvPr/>
        </p:nvSpPr>
        <p:spPr>
          <a:xfrm>
            <a:off x="1497012" y="333375"/>
            <a:ext cx="7993200" cy="1387500"/>
          </a:xfrm>
          <a:prstGeom prst="rect">
            <a:avLst/>
          </a:prstGeom>
          <a:noFill/>
          <a:ln>
            <a:noFill/>
          </a:ln>
        </p:spPr>
        <p:txBody>
          <a:bodyPr spcFirstLastPara="1" wrap="square" lIns="90000" tIns="46775" rIns="90000" bIns="46775" anchor="ctr" anchorCtr="1">
            <a:spAutoFit/>
          </a:bodyPr>
          <a:lstStyle/>
          <a:p>
            <a:pPr marL="0" marR="0" lvl="0" indent="0" algn="ctr" rtl="0">
              <a:lnSpc>
                <a:spcPct val="100000"/>
              </a:lnSpc>
              <a:spcBef>
                <a:spcPts val="0"/>
              </a:spcBef>
              <a:spcAft>
                <a:spcPts val="0"/>
              </a:spcAft>
              <a:buClr>
                <a:srgbClr val="0B5395"/>
              </a:buClr>
              <a:buSzPts val="4800"/>
              <a:buFont typeface="Century Gothic"/>
              <a:buNone/>
            </a:pPr>
            <a:r>
              <a:rPr lang="en-US" sz="4800" b="1" i="0" u="sng" strike="noStrike" cap="none">
                <a:solidFill>
                  <a:schemeClr val="lt1"/>
                </a:solidFill>
                <a:highlight>
                  <a:srgbClr val="195F91"/>
                </a:highlight>
                <a:latin typeface="Century Gothic"/>
                <a:ea typeface="Century Gothic"/>
                <a:cs typeface="Century Gothic"/>
                <a:sym typeface="Century Gothic"/>
              </a:rPr>
              <a:t>Affectation</a:t>
            </a:r>
            <a:r>
              <a:rPr lang="en-US" sz="3600" b="1" i="0" u="sng" strike="noStrike" cap="none">
                <a:solidFill>
                  <a:schemeClr val="lt1"/>
                </a:solidFill>
                <a:highlight>
                  <a:srgbClr val="195F91"/>
                </a:highlight>
                <a:latin typeface="Century Gothic"/>
                <a:ea typeface="Century Gothic"/>
                <a:cs typeface="Century Gothic"/>
                <a:sym typeface="Century Gothic"/>
              </a:rPr>
              <a:t/>
            </a:r>
            <a:br>
              <a:rPr lang="en-US" sz="3600" b="1" i="0" u="sng" strike="noStrike" cap="none">
                <a:solidFill>
                  <a:schemeClr val="lt1"/>
                </a:solidFill>
                <a:highlight>
                  <a:srgbClr val="195F91"/>
                </a:highlight>
                <a:latin typeface="Century Gothic"/>
                <a:ea typeface="Century Gothic"/>
                <a:cs typeface="Century Gothic"/>
                <a:sym typeface="Century Gothic"/>
              </a:rPr>
            </a:br>
            <a:r>
              <a:rPr lang="en-US" sz="3600" b="0" i="0" u="sng" strike="noStrike" cap="none">
                <a:solidFill>
                  <a:schemeClr val="lt1"/>
                </a:solidFill>
                <a:highlight>
                  <a:srgbClr val="195F91"/>
                </a:highlight>
                <a:latin typeface="Century Gothic"/>
                <a:ea typeface="Century Gothic"/>
                <a:cs typeface="Century Gothic"/>
                <a:sym typeface="Century Gothic"/>
              </a:rPr>
              <a:t>en 2nde pro et en CAP </a:t>
            </a:r>
            <a:endParaRPr sz="1400" b="0" i="0" u="none" strike="noStrike" cap="none">
              <a:solidFill>
                <a:schemeClr val="lt1"/>
              </a:solidFill>
              <a:highlight>
                <a:srgbClr val="195F91"/>
              </a:highlight>
              <a:latin typeface="Arial"/>
              <a:ea typeface="Arial"/>
              <a:cs typeface="Arial"/>
              <a:sym typeface="Arial"/>
            </a:endParaRPr>
          </a:p>
        </p:txBody>
      </p:sp>
      <p:sp>
        <p:nvSpPr>
          <p:cNvPr id="521" name="Google Shape;521;p33"/>
          <p:cNvSpPr txBox="1"/>
          <p:nvPr/>
        </p:nvSpPr>
        <p:spPr>
          <a:xfrm>
            <a:off x="1095375" y="2071687"/>
            <a:ext cx="8502600" cy="4032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83763"/>
              </a:buClr>
              <a:buSzPts val="3200"/>
              <a:buFont typeface="Constantia"/>
              <a:buNone/>
            </a:pPr>
            <a:r>
              <a:rPr lang="en-US" sz="3200" b="1" i="0" u="sng" strike="noStrike" cap="none">
                <a:solidFill>
                  <a:srgbClr val="083763"/>
                </a:solidFill>
                <a:latin typeface="Constantia"/>
                <a:ea typeface="Constantia"/>
                <a:cs typeface="Constantia"/>
                <a:sym typeface="Constantia"/>
              </a:rPr>
              <a:t>Ce qui compte: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3200"/>
              <a:buFont typeface="Arial"/>
              <a:buNone/>
            </a:pPr>
            <a:endParaRPr sz="3200" b="0" i="0" u="none" strike="noStrike" cap="none">
              <a:solidFill>
                <a:schemeClr val="dk1"/>
              </a:solidFill>
              <a:latin typeface="Constantia"/>
              <a:ea typeface="Constantia"/>
              <a:cs typeface="Constantia"/>
              <a:sym typeface="Constantia"/>
            </a:endParaRPr>
          </a:p>
          <a:p>
            <a:pPr marL="0" marR="0" lvl="0" indent="0" algn="l" rtl="0">
              <a:lnSpc>
                <a:spcPct val="100000"/>
              </a:lnSpc>
              <a:spcBef>
                <a:spcPts val="0"/>
              </a:spcBef>
              <a:spcAft>
                <a:spcPts val="0"/>
              </a:spcAft>
              <a:buClr>
                <a:schemeClr val="dk1"/>
              </a:buClr>
              <a:buSzPts val="3200"/>
              <a:buFont typeface="Constantia"/>
              <a:buChar char="-"/>
            </a:pPr>
            <a:r>
              <a:rPr lang="en-US" sz="3200" b="0" i="0" u="none" strike="noStrike" cap="none">
                <a:solidFill>
                  <a:schemeClr val="dk1"/>
                </a:solidFill>
                <a:latin typeface="Constantia"/>
                <a:ea typeface="Constantia"/>
                <a:cs typeface="Constantia"/>
                <a:sym typeface="Constantia"/>
              </a:rPr>
              <a:t> Notes</a:t>
            </a:r>
            <a:r>
              <a:rPr lang="en-US" sz="3200">
                <a:solidFill>
                  <a:schemeClr val="dk1"/>
                </a:solidFill>
                <a:latin typeface="Constantia"/>
                <a:ea typeface="Constantia"/>
                <a:cs typeface="Constantia"/>
                <a:sym typeface="Constantia"/>
              </a:rPr>
              <a:t> </a:t>
            </a:r>
            <a:r>
              <a:rPr lang="en-US" sz="3200" b="0" i="0" u="none" strike="noStrike" cap="none">
                <a:solidFill>
                  <a:schemeClr val="dk1"/>
                </a:solidFill>
                <a:latin typeface="Constantia"/>
                <a:ea typeface="Constantia"/>
                <a:cs typeface="Constantia"/>
                <a:sym typeface="Constantia"/>
              </a:rPr>
              <a:t>de l’année de 3</a:t>
            </a:r>
            <a:r>
              <a:rPr lang="en-US" sz="3200" b="0" i="0" u="none" strike="noStrike" cap="none" baseline="30000">
                <a:solidFill>
                  <a:schemeClr val="dk1"/>
                </a:solidFill>
                <a:latin typeface="Constantia"/>
                <a:ea typeface="Constantia"/>
                <a:cs typeface="Constantia"/>
                <a:sym typeface="Constantia"/>
              </a:rPr>
              <a:t>ème</a:t>
            </a:r>
            <a:endParaRPr sz="3200" b="0" i="0" u="none" strike="noStrike" cap="none" baseline="30000">
              <a:solidFill>
                <a:schemeClr val="dk1"/>
              </a:solidFill>
              <a:latin typeface="Constantia"/>
              <a:ea typeface="Constantia"/>
              <a:cs typeface="Constantia"/>
              <a:sym typeface="Constantia"/>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baseline="30000">
              <a:solidFill>
                <a:schemeClr val="dk1"/>
              </a:solidFill>
              <a:latin typeface="Constantia"/>
              <a:ea typeface="Constantia"/>
              <a:cs typeface="Constantia"/>
              <a:sym typeface="Constantia"/>
            </a:endParaRPr>
          </a:p>
          <a:p>
            <a:pPr marL="0" marR="0" lvl="0" indent="0" algn="l" rtl="0">
              <a:lnSpc>
                <a:spcPct val="100000"/>
              </a:lnSpc>
              <a:spcBef>
                <a:spcPts val="0"/>
              </a:spcBef>
              <a:spcAft>
                <a:spcPts val="0"/>
              </a:spcAft>
              <a:buClr>
                <a:schemeClr val="dk1"/>
              </a:buClr>
              <a:buSzPts val="3200"/>
              <a:buFont typeface="Constantia"/>
              <a:buChar char="-"/>
            </a:pPr>
            <a:r>
              <a:rPr lang="en-US" sz="3200" b="0" i="0" u="none" strike="noStrike" cap="none">
                <a:solidFill>
                  <a:schemeClr val="dk1"/>
                </a:solidFill>
                <a:latin typeface="Constantia"/>
                <a:ea typeface="Constantia"/>
                <a:cs typeface="Constantia"/>
                <a:sym typeface="Constantia"/>
              </a:rPr>
              <a:t> Appréciations  </a:t>
            </a:r>
            <a:endParaRPr sz="3200" b="0" i="0" u="none" strike="noStrike" cap="none" baseline="30000">
              <a:solidFill>
                <a:schemeClr val="dk1"/>
              </a:solidFill>
              <a:latin typeface="Constantia"/>
              <a:ea typeface="Constantia"/>
              <a:cs typeface="Constantia"/>
              <a:sym typeface="Constantia"/>
            </a:endParaRPr>
          </a:p>
          <a:p>
            <a:pPr marL="0" marR="0" lvl="0" indent="0" algn="l" rtl="0">
              <a:lnSpc>
                <a:spcPct val="100000"/>
              </a:lnSpc>
              <a:spcBef>
                <a:spcPts val="0"/>
              </a:spcBef>
              <a:spcAft>
                <a:spcPts val="0"/>
              </a:spcAft>
              <a:buClr>
                <a:schemeClr val="dk1"/>
              </a:buClr>
              <a:buSzPts val="3200"/>
              <a:buFont typeface="Arial"/>
              <a:buNone/>
            </a:pPr>
            <a:endParaRPr sz="3200" b="0" i="0" u="none" strike="noStrike" cap="none" baseline="30000">
              <a:solidFill>
                <a:schemeClr val="dk1"/>
              </a:solidFill>
              <a:latin typeface="Constantia"/>
              <a:ea typeface="Constantia"/>
              <a:cs typeface="Constantia"/>
              <a:sym typeface="Constantia"/>
            </a:endParaRPr>
          </a:p>
          <a:p>
            <a:pPr marL="0" marR="0" lvl="0" indent="0" algn="l" rtl="0">
              <a:lnSpc>
                <a:spcPct val="100000"/>
              </a:lnSpc>
              <a:spcBef>
                <a:spcPts val="0"/>
              </a:spcBef>
              <a:spcAft>
                <a:spcPts val="0"/>
              </a:spcAft>
              <a:buClr>
                <a:schemeClr val="dk1"/>
              </a:buClr>
              <a:buSzPts val="3200"/>
              <a:buFont typeface="Constantia"/>
              <a:buChar char="-"/>
            </a:pPr>
            <a:r>
              <a:rPr lang="en-US" sz="3200" b="0" i="0" u="none" strike="noStrike" cap="none">
                <a:solidFill>
                  <a:schemeClr val="dk1"/>
                </a:solidFill>
                <a:latin typeface="Constantia"/>
                <a:ea typeface="Constantia"/>
                <a:cs typeface="Constantia"/>
                <a:sym typeface="Constantia"/>
              </a:rPr>
              <a:t>  Avis du chef d’établissement</a:t>
            </a:r>
            <a:endParaRPr sz="1400" b="0" i="0" u="none" strike="noStrike" cap="none">
              <a:solidFill>
                <a:srgbClr val="000000"/>
              </a:solidFill>
              <a:latin typeface="Arial"/>
              <a:ea typeface="Arial"/>
              <a:cs typeface="Arial"/>
              <a:sym typeface="A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a:solidFill>
                <a:schemeClr val="dk1"/>
              </a:solidFill>
              <a:latin typeface="Constantia"/>
              <a:ea typeface="Constantia"/>
              <a:cs typeface="Constantia"/>
              <a:sym typeface="Constanti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cxnSp>
        <p:nvCxnSpPr>
          <p:cNvPr id="527" name="Google Shape;527;p32"/>
          <p:cNvCxnSpPr/>
          <p:nvPr/>
        </p:nvCxnSpPr>
        <p:spPr>
          <a:xfrm>
            <a:off x="1570037" y="2420937"/>
            <a:ext cx="504825" cy="0"/>
          </a:xfrm>
          <a:prstGeom prst="straightConnector1">
            <a:avLst/>
          </a:prstGeom>
          <a:noFill/>
          <a:ln w="38100" cap="flat" cmpd="sng">
            <a:solidFill>
              <a:srgbClr val="CC0000"/>
            </a:solidFill>
            <a:prstDash val="solid"/>
            <a:miter lim="800000"/>
            <a:headEnd type="none" w="sm" len="sm"/>
            <a:tailEnd type="stealth" w="med" len="med"/>
          </a:ln>
        </p:spPr>
      </p:cxnSp>
      <p:cxnSp>
        <p:nvCxnSpPr>
          <p:cNvPr id="528" name="Google Shape;528;p32"/>
          <p:cNvCxnSpPr/>
          <p:nvPr/>
        </p:nvCxnSpPr>
        <p:spPr>
          <a:xfrm>
            <a:off x="1712912" y="4292600"/>
            <a:ext cx="506412" cy="0"/>
          </a:xfrm>
          <a:prstGeom prst="straightConnector1">
            <a:avLst/>
          </a:prstGeom>
          <a:noFill/>
          <a:ln w="38100" cap="flat" cmpd="sng">
            <a:solidFill>
              <a:srgbClr val="CC0000"/>
            </a:solidFill>
            <a:prstDash val="solid"/>
            <a:miter lim="800000"/>
            <a:headEnd type="none" w="sm" len="sm"/>
            <a:tailEnd type="stealth" w="med" len="med"/>
          </a:ln>
        </p:spPr>
      </p:cxnSp>
      <p:cxnSp>
        <p:nvCxnSpPr>
          <p:cNvPr id="529" name="Google Shape;529;p32"/>
          <p:cNvCxnSpPr/>
          <p:nvPr/>
        </p:nvCxnSpPr>
        <p:spPr>
          <a:xfrm>
            <a:off x="1570037" y="3213100"/>
            <a:ext cx="504825" cy="0"/>
          </a:xfrm>
          <a:prstGeom prst="straightConnector1">
            <a:avLst/>
          </a:prstGeom>
          <a:noFill/>
          <a:ln w="38100" cap="flat" cmpd="sng">
            <a:solidFill>
              <a:srgbClr val="CC0000"/>
            </a:solidFill>
            <a:prstDash val="solid"/>
            <a:miter lim="800000"/>
            <a:headEnd type="none" w="sm" len="sm"/>
            <a:tailEnd type="stealth" w="med" len="med"/>
          </a:ln>
        </p:spPr>
      </p:cxnSp>
      <p:sp>
        <p:nvSpPr>
          <p:cNvPr id="530" name="Google Shape;530;p32"/>
          <p:cNvSpPr txBox="1"/>
          <p:nvPr/>
        </p:nvSpPr>
        <p:spPr>
          <a:xfrm>
            <a:off x="0" y="5661025"/>
            <a:ext cx="4895850" cy="126184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C00000"/>
              </a:buClr>
              <a:buSzPts val="2400"/>
              <a:buFont typeface="Century Gothic"/>
              <a:buNone/>
            </a:pPr>
            <a:r>
              <a:rPr lang="en-US" sz="2400" b="1" i="0" u="none" strike="noStrike" cap="none" dirty="0">
                <a:solidFill>
                  <a:srgbClr val="C00000"/>
                </a:solidFill>
                <a:latin typeface="Century Gothic"/>
                <a:ea typeface="Century Gothic"/>
                <a:cs typeface="Century Gothic"/>
                <a:sym typeface="Century Gothic"/>
              </a:rPr>
              <a:t>Je ne </a:t>
            </a:r>
            <a:r>
              <a:rPr lang="en-US" sz="2400" b="1" i="0" u="none" strike="noStrike" cap="none" dirty="0" err="1">
                <a:solidFill>
                  <a:srgbClr val="C00000"/>
                </a:solidFill>
                <a:latin typeface="Century Gothic"/>
                <a:ea typeface="Century Gothic"/>
                <a:cs typeface="Century Gothic"/>
                <a:sym typeface="Century Gothic"/>
              </a:rPr>
              <a:t>suis</a:t>
            </a:r>
            <a:r>
              <a:rPr lang="en-US" sz="2400" b="1" i="0" u="none" strike="noStrike" cap="none" dirty="0">
                <a:solidFill>
                  <a:srgbClr val="C00000"/>
                </a:solidFill>
                <a:latin typeface="Century Gothic"/>
                <a:ea typeface="Century Gothic"/>
                <a:cs typeface="Century Gothic"/>
                <a:sym typeface="Century Gothic"/>
              </a:rPr>
              <a:t> pas </a:t>
            </a:r>
            <a:r>
              <a:rPr lang="en-US" sz="2400" b="1" i="0" u="none" strike="noStrike" cap="none" dirty="0" err="1">
                <a:solidFill>
                  <a:srgbClr val="C00000"/>
                </a:solidFill>
                <a:latin typeface="Century Gothic"/>
                <a:ea typeface="Century Gothic"/>
                <a:cs typeface="Century Gothic"/>
                <a:sym typeface="Century Gothic"/>
              </a:rPr>
              <a:t>sûr</a:t>
            </a:r>
            <a:r>
              <a:rPr lang="en-US" sz="2400" b="1" i="0" u="none" strike="noStrike" cap="none" dirty="0">
                <a:solidFill>
                  <a:srgbClr val="C00000"/>
                </a:solidFill>
                <a:latin typeface="Century Gothic"/>
                <a:ea typeface="Century Gothic"/>
                <a:cs typeface="Century Gothic"/>
                <a:sym typeface="Century Gothic"/>
              </a:rPr>
              <a:t>(e) d’être </a:t>
            </a:r>
            <a:r>
              <a:rPr lang="en-US" sz="2400" b="1" i="0" u="none" strike="noStrike" cap="none" dirty="0" err="1" smtClean="0">
                <a:solidFill>
                  <a:srgbClr val="C00000"/>
                </a:solidFill>
                <a:latin typeface="Century Gothic"/>
                <a:ea typeface="Century Gothic"/>
                <a:cs typeface="Century Gothic"/>
                <a:sym typeface="Century Gothic"/>
              </a:rPr>
              <a:t>pris</a:t>
            </a:r>
            <a:r>
              <a:rPr lang="en-US" sz="2400" b="1" i="0" u="none" strike="noStrike" cap="none" dirty="0" smtClean="0">
                <a:solidFill>
                  <a:srgbClr val="C00000"/>
                </a:solidFill>
                <a:latin typeface="Century Gothic"/>
                <a:ea typeface="Century Gothic"/>
                <a:cs typeface="Century Gothic"/>
                <a:sym typeface="Century Gothic"/>
              </a:rPr>
              <a:t>, la </a:t>
            </a:r>
            <a:r>
              <a:rPr lang="en-US" sz="2400" b="1" i="0" u="none" strike="noStrike" cap="none" dirty="0" err="1" smtClean="0">
                <a:solidFill>
                  <a:srgbClr val="C00000"/>
                </a:solidFill>
                <a:latin typeface="Century Gothic"/>
                <a:ea typeface="Century Gothic"/>
                <a:cs typeface="Century Gothic"/>
                <a:sym typeface="Century Gothic"/>
              </a:rPr>
              <a:t>sélection</a:t>
            </a:r>
            <a:r>
              <a:rPr lang="en-US" sz="2400" b="1" i="0" u="none" strike="noStrike" cap="none" dirty="0" smtClean="0">
                <a:solidFill>
                  <a:srgbClr val="C00000"/>
                </a:solidFill>
                <a:latin typeface="Century Gothic"/>
                <a:ea typeface="Century Gothic"/>
                <a:cs typeface="Century Gothic"/>
                <a:sym typeface="Century Gothic"/>
              </a:rPr>
              <a:t> </a:t>
            </a:r>
            <a:r>
              <a:rPr lang="en-US" sz="2400" b="1" i="0" u="none" strike="noStrike" cap="none" dirty="0" err="1" smtClean="0">
                <a:solidFill>
                  <a:srgbClr val="C00000"/>
                </a:solidFill>
                <a:latin typeface="Century Gothic"/>
                <a:ea typeface="Century Gothic"/>
                <a:cs typeface="Century Gothic"/>
                <a:sym typeface="Century Gothic"/>
              </a:rPr>
              <a:t>est</a:t>
            </a:r>
            <a:r>
              <a:rPr lang="en-US" sz="2400" b="1" i="0" u="none" strike="noStrike" cap="none" dirty="0" smtClean="0">
                <a:solidFill>
                  <a:srgbClr val="C00000"/>
                </a:solidFill>
                <a:latin typeface="Century Gothic"/>
                <a:ea typeface="Century Gothic"/>
                <a:cs typeface="Century Gothic"/>
                <a:sym typeface="Century Gothic"/>
              </a:rPr>
              <a:t> </a:t>
            </a:r>
            <a:r>
              <a:rPr lang="en-US" sz="2400" b="1" i="0" u="none" strike="noStrike" cap="none" dirty="0" err="1" smtClean="0">
                <a:solidFill>
                  <a:srgbClr val="C00000"/>
                </a:solidFill>
                <a:latin typeface="Century Gothic"/>
                <a:ea typeface="Century Gothic"/>
                <a:cs typeface="Century Gothic"/>
                <a:sym typeface="Century Gothic"/>
              </a:rPr>
              <a:t>sévère</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C00000"/>
              </a:buClr>
              <a:buSzPts val="2400"/>
              <a:buFont typeface="Century Gothic"/>
              <a:buNone/>
            </a:pPr>
            <a:r>
              <a:rPr lang="en-US" sz="2400" b="1" i="0" u="none" strike="noStrike" cap="none" dirty="0" err="1">
                <a:solidFill>
                  <a:srgbClr val="C00000"/>
                </a:solidFill>
                <a:latin typeface="Century Gothic"/>
                <a:ea typeface="Century Gothic"/>
                <a:cs typeface="Century Gothic"/>
                <a:sym typeface="Century Gothic"/>
              </a:rPr>
              <a:t>Donc</a:t>
            </a:r>
            <a:r>
              <a:rPr lang="en-US" sz="2400" b="1" i="0" u="none" strike="noStrike" cap="none" dirty="0">
                <a:solidFill>
                  <a:srgbClr val="C00000"/>
                </a:solidFill>
                <a:latin typeface="Century Gothic"/>
                <a:ea typeface="Century Gothic"/>
                <a:cs typeface="Century Gothic"/>
                <a:sym typeface="Century Gothic"/>
              </a:rPr>
              <a:t> je </a:t>
            </a:r>
            <a:r>
              <a:rPr lang="en-US" sz="2400" b="1" i="0" u="none" strike="noStrike" cap="none" dirty="0" err="1">
                <a:solidFill>
                  <a:srgbClr val="C00000"/>
                </a:solidFill>
                <a:latin typeface="Century Gothic"/>
                <a:ea typeface="Century Gothic"/>
                <a:cs typeface="Century Gothic"/>
                <a:sym typeface="Century Gothic"/>
              </a:rPr>
              <a:t>fais</a:t>
            </a:r>
            <a:r>
              <a:rPr lang="en-US" sz="2400" b="1" i="0" u="none" strike="noStrike" cap="none" dirty="0">
                <a:solidFill>
                  <a:srgbClr val="C00000"/>
                </a:solidFill>
                <a:latin typeface="Century Gothic"/>
                <a:ea typeface="Century Gothic"/>
                <a:cs typeface="Century Gothic"/>
                <a:sym typeface="Century Gothic"/>
              </a:rPr>
              <a:t> PLUSIEUR</a:t>
            </a:r>
            <a:r>
              <a:rPr lang="en-US" sz="2400" b="1" i="0" u="sng" strike="noStrike" cap="none" dirty="0">
                <a:solidFill>
                  <a:srgbClr val="C00000"/>
                </a:solidFill>
                <a:latin typeface="Century Gothic"/>
                <a:ea typeface="Century Gothic"/>
                <a:cs typeface="Century Gothic"/>
                <a:sym typeface="Century Gothic"/>
              </a:rPr>
              <a:t>S</a:t>
            </a:r>
            <a:r>
              <a:rPr lang="en-US" sz="2400" b="1" i="0" u="none" strike="noStrike" cap="none" dirty="0">
                <a:solidFill>
                  <a:srgbClr val="C00000"/>
                </a:solidFill>
                <a:latin typeface="Century Gothic"/>
                <a:ea typeface="Century Gothic"/>
                <a:cs typeface="Century Gothic"/>
                <a:sym typeface="Century Gothic"/>
              </a:rPr>
              <a:t> </a:t>
            </a:r>
            <a:r>
              <a:rPr lang="en-US" sz="2800" b="1" i="0" u="none" strike="noStrike" cap="none" dirty="0" err="1">
                <a:solidFill>
                  <a:srgbClr val="C00000"/>
                </a:solidFill>
                <a:latin typeface="Century Gothic"/>
                <a:ea typeface="Century Gothic"/>
                <a:cs typeface="Century Gothic"/>
                <a:sym typeface="Century Gothic"/>
              </a:rPr>
              <a:t>vœu</a:t>
            </a:r>
            <a:r>
              <a:rPr lang="en-US" sz="2800" b="1" i="0" u="sng" strike="noStrike" cap="none" dirty="0" err="1">
                <a:solidFill>
                  <a:srgbClr val="C00000"/>
                </a:solidFill>
                <a:latin typeface="Century Gothic"/>
                <a:ea typeface="Century Gothic"/>
                <a:cs typeface="Century Gothic"/>
                <a:sym typeface="Century Gothic"/>
              </a:rPr>
              <a:t>x</a:t>
            </a:r>
            <a:r>
              <a:rPr lang="en-US" sz="2800" b="1" i="0" u="sng" strike="noStrike" cap="none" dirty="0">
                <a:solidFill>
                  <a:srgbClr val="C00000"/>
                </a:solidFill>
                <a:latin typeface="Century Gothic"/>
                <a:ea typeface="Century Gothic"/>
                <a:cs typeface="Century Gothic"/>
                <a:sym typeface="Century Gothic"/>
              </a:rPr>
              <a:t>  </a:t>
            </a:r>
            <a:endParaRPr sz="1400" b="0" i="0" u="none" strike="noStrike" cap="none" dirty="0">
              <a:solidFill>
                <a:srgbClr val="000000"/>
              </a:solidFill>
              <a:latin typeface="Arial"/>
              <a:ea typeface="Arial"/>
              <a:cs typeface="Arial"/>
              <a:sym typeface="Arial"/>
            </a:endParaRPr>
          </a:p>
        </p:txBody>
      </p:sp>
      <p:sp>
        <p:nvSpPr>
          <p:cNvPr id="531" name="Google Shape;531;p32"/>
          <p:cNvSpPr txBox="1"/>
          <p:nvPr/>
        </p:nvSpPr>
        <p:spPr>
          <a:xfrm>
            <a:off x="2563862" y="315462"/>
            <a:ext cx="4537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70C0"/>
              </a:buClr>
              <a:buSzPts val="3000"/>
              <a:buFont typeface="Century Gothic"/>
              <a:buNone/>
            </a:pPr>
            <a:r>
              <a:rPr lang="en-US" sz="3000" b="1" i="0" u="none" strike="noStrike" cap="none">
                <a:solidFill>
                  <a:schemeClr val="lt1"/>
                </a:solidFill>
                <a:highlight>
                  <a:srgbClr val="195F91"/>
                </a:highlight>
                <a:latin typeface="Century Gothic"/>
                <a:ea typeface="Century Gothic"/>
                <a:cs typeface="Century Gothic"/>
                <a:sym typeface="Century Gothic"/>
              </a:rPr>
              <a:t>Voie PROFESSIONNELLE </a:t>
            </a:r>
            <a:endParaRPr sz="1400" b="1" i="0" u="none" strike="noStrike" cap="none">
              <a:solidFill>
                <a:schemeClr val="lt1"/>
              </a:solidFill>
              <a:highlight>
                <a:srgbClr val="195F91"/>
              </a:highlight>
              <a:latin typeface="Arial"/>
              <a:ea typeface="Arial"/>
              <a:cs typeface="Arial"/>
              <a:sym typeface="Arial"/>
            </a:endParaRPr>
          </a:p>
        </p:txBody>
      </p:sp>
      <p:sp>
        <p:nvSpPr>
          <p:cNvPr id="532" name="Google Shape;532;p32"/>
          <p:cNvSpPr txBox="1">
            <a:spLocks noGrp="1"/>
          </p:cNvSpPr>
          <p:nvPr>
            <p:ph type="body" idx="1"/>
          </p:nvPr>
        </p:nvSpPr>
        <p:spPr>
          <a:xfrm>
            <a:off x="561975" y="1196975"/>
            <a:ext cx="4014787" cy="4522787"/>
          </a:xfrm>
          <a:prstGeom prst="rect">
            <a:avLst/>
          </a:prstGeom>
          <a:solidFill>
            <a:srgbClr val="CFE7F5"/>
          </a:solidFill>
          <a:ln>
            <a:noFill/>
          </a:ln>
          <a:effectLst>
            <a:outerShdw blurRad="63500">
              <a:srgbClr val="000000"/>
            </a:outerShdw>
          </a:effectLst>
        </p:spPr>
        <p:txBody>
          <a:bodyPr spcFirstLastPara="1" wrap="square" lIns="91425" tIns="45700" rIns="91425" bIns="45700" anchor="t" anchorCtr="0">
            <a:normAutofit/>
          </a:bodyPr>
          <a:lstStyle/>
          <a:p>
            <a:pPr marL="273050" marR="0" lvl="0" indent="-273050" algn="ctr" rtl="0">
              <a:lnSpc>
                <a:spcPct val="90000"/>
              </a:lnSpc>
              <a:spcBef>
                <a:spcPts val="0"/>
              </a:spcBef>
              <a:spcAft>
                <a:spcPts val="0"/>
              </a:spcAft>
              <a:buClr>
                <a:srgbClr val="0BD0D9"/>
              </a:buClr>
              <a:buSzPts val="3420"/>
              <a:buFont typeface="Noto Sans Symbols"/>
              <a:buNone/>
            </a:pPr>
            <a:r>
              <a:rPr lang="en-US" sz="3600" b="1" i="0" u="none" strike="noStrike" cap="none">
                <a:solidFill>
                  <a:srgbClr val="0000FF"/>
                </a:solidFill>
                <a:latin typeface="Constantia"/>
                <a:ea typeface="Constantia"/>
                <a:cs typeface="Constantia"/>
                <a:sym typeface="Constantia"/>
              </a:rPr>
              <a:t>L</a:t>
            </a:r>
            <a:r>
              <a:rPr lang="en-US" sz="3600" b="1">
                <a:solidFill>
                  <a:srgbClr val="0000FF"/>
                </a:solidFill>
              </a:rPr>
              <a:t>ycées pro </a:t>
            </a:r>
            <a:r>
              <a:rPr lang="en-US" sz="3600" b="1" i="0" u="none" strike="noStrike" cap="none">
                <a:solidFill>
                  <a:srgbClr val="0000FF"/>
                </a:solidFill>
                <a:latin typeface="Constantia"/>
                <a:ea typeface="Constantia"/>
                <a:cs typeface="Constantia"/>
                <a:sym typeface="Constantia"/>
              </a:rPr>
              <a:t>publics :</a:t>
            </a:r>
            <a:endParaRPr/>
          </a:p>
          <a:p>
            <a:pPr marL="273050" marR="0" lvl="0" indent="-273050" algn="ctr" rtl="0">
              <a:lnSpc>
                <a:spcPct val="90000"/>
              </a:lnSpc>
              <a:spcBef>
                <a:spcPts val="720"/>
              </a:spcBef>
              <a:spcAft>
                <a:spcPts val="0"/>
              </a:spcAft>
              <a:buClr>
                <a:srgbClr val="0BD0D9"/>
              </a:buClr>
              <a:buSzPts val="3420"/>
              <a:buFont typeface="Noto Sans Symbols"/>
              <a:buNone/>
            </a:pPr>
            <a:endParaRPr sz="3600" b="0" i="0" u="none" strike="noStrike" cap="none">
              <a:solidFill>
                <a:schemeClr val="dk1"/>
              </a:solidFill>
              <a:latin typeface="Constantia"/>
              <a:ea typeface="Constantia"/>
              <a:cs typeface="Constantia"/>
              <a:sym typeface="Constantia"/>
            </a:endParaRPr>
          </a:p>
          <a:p>
            <a:pPr marL="273050" marR="0" lvl="0" indent="-273050" algn="ctr" rtl="0">
              <a:lnSpc>
                <a:spcPct val="90000"/>
              </a:lnSpc>
              <a:spcBef>
                <a:spcPts val="640"/>
              </a:spcBef>
              <a:spcAft>
                <a:spcPts val="0"/>
              </a:spcAft>
              <a:buClr>
                <a:srgbClr val="0BD0D9"/>
              </a:buClr>
              <a:buSzPts val="3040"/>
              <a:buFont typeface="Noto Sans Symbols"/>
              <a:buNone/>
            </a:pPr>
            <a:r>
              <a:rPr lang="en-US" sz="3200" b="0" i="0" u="none" strike="noStrike" cap="none">
                <a:solidFill>
                  <a:schemeClr val="dk1"/>
                </a:solidFill>
                <a:latin typeface="Constantia"/>
                <a:ea typeface="Constantia"/>
                <a:cs typeface="Constantia"/>
                <a:sym typeface="Constantia"/>
              </a:rPr>
              <a:t>10 Vœux possibles</a:t>
            </a:r>
            <a:endParaRPr/>
          </a:p>
          <a:p>
            <a:pPr marL="273050" marR="0" lvl="0" indent="-273050" algn="ctr" rtl="0">
              <a:lnSpc>
                <a:spcPct val="90000"/>
              </a:lnSpc>
              <a:spcBef>
                <a:spcPts val="640"/>
              </a:spcBef>
              <a:spcAft>
                <a:spcPts val="0"/>
              </a:spcAft>
              <a:buClr>
                <a:srgbClr val="0BD0D9"/>
              </a:buClr>
              <a:buSzPts val="3040"/>
              <a:buFont typeface="Noto Sans Symbols"/>
              <a:buNone/>
            </a:pPr>
            <a:r>
              <a:rPr lang="en-US" sz="3200" b="0" i="0" u="none" strike="noStrike" cap="none">
                <a:solidFill>
                  <a:schemeClr val="dk1"/>
                </a:solidFill>
                <a:latin typeface="Constantia"/>
                <a:ea typeface="Constantia"/>
                <a:cs typeface="Constantia"/>
                <a:sym typeface="Constantia"/>
              </a:rPr>
              <a:t>Classés  </a:t>
            </a:r>
            <a:endParaRPr/>
          </a:p>
          <a:p>
            <a:pPr marL="273050" marR="0" lvl="0" indent="-273050" algn="ctr" rtl="0">
              <a:lnSpc>
                <a:spcPct val="90000"/>
              </a:lnSpc>
              <a:spcBef>
                <a:spcPts val="640"/>
              </a:spcBef>
              <a:spcAft>
                <a:spcPts val="0"/>
              </a:spcAft>
              <a:buClr>
                <a:srgbClr val="0BD0D9"/>
              </a:buClr>
              <a:buSzPts val="3040"/>
              <a:buFont typeface="Noto Sans Symbols"/>
              <a:buNone/>
            </a:pPr>
            <a:endParaRPr/>
          </a:p>
          <a:p>
            <a:pPr marL="273050" marR="0" lvl="0" indent="-273050" algn="ctr" rtl="0">
              <a:lnSpc>
                <a:spcPct val="90000"/>
              </a:lnSpc>
              <a:spcBef>
                <a:spcPts val="640"/>
              </a:spcBef>
              <a:spcAft>
                <a:spcPts val="0"/>
              </a:spcAft>
              <a:buClr>
                <a:srgbClr val="0BD0D9"/>
              </a:buClr>
              <a:buSzPts val="3040"/>
              <a:buFont typeface="Noto Sans Symbols"/>
              <a:buNone/>
            </a:pPr>
            <a:r>
              <a:rPr lang="en-US" sz="3200" b="0" i="0" u="none" strike="noStrike" cap="none">
                <a:solidFill>
                  <a:schemeClr val="dk1"/>
                </a:solidFill>
                <a:latin typeface="Constantia"/>
                <a:ea typeface="Constantia"/>
                <a:cs typeface="Constantia"/>
                <a:sym typeface="Constantia"/>
              </a:rPr>
              <a:t>Barème AFFELNET</a:t>
            </a:r>
            <a:endParaRPr/>
          </a:p>
        </p:txBody>
      </p:sp>
      <p:sp>
        <p:nvSpPr>
          <p:cNvPr id="533" name="Google Shape;533;p32"/>
          <p:cNvSpPr txBox="1"/>
          <p:nvPr/>
        </p:nvSpPr>
        <p:spPr>
          <a:xfrm>
            <a:off x="5386387" y="1268412"/>
            <a:ext cx="4014787" cy="4522787"/>
          </a:xfrm>
          <a:prstGeom prst="rect">
            <a:avLst/>
          </a:prstGeom>
          <a:solidFill>
            <a:srgbClr val="CFE7F5"/>
          </a:solidFill>
          <a:ln>
            <a:noFill/>
          </a:ln>
        </p:spPr>
        <p:txBody>
          <a:bodyPr spcFirstLastPara="1" wrap="square" lIns="91425" tIns="45700" rIns="91425" bIns="45700" anchor="t" anchorCtr="0">
            <a:normAutofit/>
          </a:bodyPr>
          <a:lstStyle/>
          <a:p>
            <a:pPr marL="273050" marR="0" lvl="0" indent="-273050" algn="ctr" rtl="0">
              <a:lnSpc>
                <a:spcPct val="90000"/>
              </a:lnSpc>
              <a:spcBef>
                <a:spcPts val="0"/>
              </a:spcBef>
              <a:spcAft>
                <a:spcPts val="0"/>
              </a:spcAft>
              <a:buClr>
                <a:srgbClr val="0000FF"/>
              </a:buClr>
              <a:buSzPts val="3600"/>
              <a:buFont typeface="Constantia"/>
              <a:buNone/>
            </a:pPr>
            <a:r>
              <a:rPr lang="en-US" sz="3600" b="1" i="0" u="none" strike="noStrike" cap="none">
                <a:solidFill>
                  <a:srgbClr val="0000FF"/>
                </a:solidFill>
                <a:latin typeface="Constantia"/>
                <a:ea typeface="Constantia"/>
                <a:cs typeface="Constantia"/>
                <a:sym typeface="Constantia"/>
              </a:rPr>
              <a:t>Lycées pro </a:t>
            </a:r>
            <a:endParaRPr sz="1400" b="0" i="0" u="none" strike="noStrike" cap="none">
              <a:solidFill>
                <a:srgbClr val="000000"/>
              </a:solidFill>
              <a:latin typeface="Arial"/>
              <a:ea typeface="Arial"/>
              <a:cs typeface="Arial"/>
              <a:sym typeface="Arial"/>
            </a:endParaRPr>
          </a:p>
          <a:p>
            <a:pPr marL="273050" marR="0" lvl="0" indent="-273050" algn="ctr" rtl="0">
              <a:lnSpc>
                <a:spcPct val="90000"/>
              </a:lnSpc>
              <a:spcBef>
                <a:spcPts val="720"/>
              </a:spcBef>
              <a:spcAft>
                <a:spcPts val="0"/>
              </a:spcAft>
              <a:buClr>
                <a:srgbClr val="0000FF"/>
              </a:buClr>
              <a:buSzPts val="3600"/>
              <a:buFont typeface="Constantia"/>
              <a:buNone/>
            </a:pPr>
            <a:r>
              <a:rPr lang="en-US" sz="3600" b="1" i="0" u="none" strike="noStrike" cap="none">
                <a:solidFill>
                  <a:srgbClr val="0000FF"/>
                </a:solidFill>
                <a:latin typeface="Constantia"/>
                <a:ea typeface="Constantia"/>
                <a:cs typeface="Constantia"/>
                <a:sym typeface="Constantia"/>
              </a:rPr>
              <a:t>Privés</a:t>
            </a:r>
            <a:endParaRPr sz="2600" b="0" i="0" u="none" strike="noStrike" cap="none">
              <a:solidFill>
                <a:schemeClr val="dk1"/>
              </a:solidFill>
              <a:latin typeface="Constantia"/>
              <a:ea typeface="Constantia"/>
              <a:cs typeface="Constantia"/>
              <a:sym typeface="Constantia"/>
            </a:endParaRPr>
          </a:p>
          <a:p>
            <a:pPr marL="273050" marR="0" lvl="0" indent="-273050" algn="l" rtl="0">
              <a:lnSpc>
                <a:spcPct val="90000"/>
              </a:lnSpc>
              <a:spcBef>
                <a:spcPts val="640"/>
              </a:spcBef>
              <a:spcAft>
                <a:spcPts val="0"/>
              </a:spcAft>
              <a:buClr>
                <a:schemeClr val="dk1"/>
              </a:buClr>
              <a:buSzPts val="2600"/>
              <a:buFont typeface="Constantia"/>
              <a:buNone/>
            </a:pPr>
            <a:r>
              <a:rPr lang="en-US" sz="2600" b="0" i="0" u="none" strike="noStrike" cap="none">
                <a:solidFill>
                  <a:schemeClr val="dk1"/>
                </a:solidFill>
                <a:latin typeface="Constantia"/>
                <a:ea typeface="Constantia"/>
                <a:cs typeface="Constantia"/>
                <a:sym typeface="Constantia"/>
              </a:rPr>
              <a:t>	</a:t>
            </a:r>
            <a:r>
              <a:rPr lang="en-US" sz="3200" b="0" i="0" u="none" strike="noStrike" cap="none">
                <a:solidFill>
                  <a:schemeClr val="dk1"/>
                </a:solidFill>
                <a:latin typeface="Constantia"/>
                <a:ea typeface="Constantia"/>
                <a:cs typeface="Constantia"/>
                <a:sym typeface="Constantia"/>
              </a:rPr>
              <a:t>Les familles prennent contact avec les établissements et inscrivent leur vœu sur le dossier</a:t>
            </a:r>
            <a:endParaRPr sz="1400" b="0" i="0" u="none" strike="noStrike" cap="none">
              <a:solidFill>
                <a:srgbClr val="000000"/>
              </a:solidFill>
              <a:latin typeface="Arial"/>
              <a:ea typeface="Arial"/>
              <a:cs typeface="Arial"/>
              <a:sym typeface="Arial"/>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37"/>
          <p:cNvSpPr txBox="1">
            <a:spLocks noGrp="1"/>
          </p:cNvSpPr>
          <p:nvPr>
            <p:ph type="title" idx="4294967295"/>
          </p:nvPr>
        </p:nvSpPr>
        <p:spPr>
          <a:xfrm>
            <a:off x="1425402" y="2132856"/>
            <a:ext cx="7560835" cy="1511667"/>
          </a:xfrm>
          <a:prstGeom prst="rect">
            <a:avLst/>
          </a:prstGeom>
          <a:noFill/>
          <a:ln>
            <a:noFill/>
          </a:ln>
        </p:spPr>
        <p:txBody>
          <a:bodyPr spcFirstLastPara="1" wrap="square" lIns="0" tIns="0" rIns="0" bIns="0" anchor="b" anchorCtr="1">
            <a:noAutofit/>
          </a:bodyPr>
          <a:lstStyle/>
          <a:p>
            <a:pPr marL="0" marR="0" lvl="0" indent="0" algn="ctr" rtl="0">
              <a:lnSpc>
                <a:spcPct val="100000"/>
              </a:lnSpc>
              <a:spcBef>
                <a:spcPts val="0"/>
              </a:spcBef>
              <a:spcAft>
                <a:spcPts val="0"/>
              </a:spcAft>
              <a:buClr>
                <a:schemeClr val="lt1"/>
              </a:buClr>
              <a:buSzPts val="6000"/>
              <a:buFont typeface="Calibri"/>
              <a:buNone/>
            </a:pPr>
            <a:r>
              <a:rPr lang="en-US" sz="6000" b="1" i="0" u="none" strike="noStrike" cap="none">
                <a:solidFill>
                  <a:schemeClr val="lt1"/>
                </a:solidFill>
                <a:latin typeface="Calibri"/>
                <a:ea typeface="Calibri"/>
                <a:cs typeface="Calibri"/>
                <a:sym typeface="Calibri"/>
              </a:rPr>
              <a:t>APPRENTISSAGE</a:t>
            </a:r>
            <a:endParaRPr sz="6000" b="1" i="0" u="none" strike="noStrike" cap="none">
              <a:solidFill>
                <a:schemeClr val="lt1"/>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38"/>
          <p:cNvSpPr txBox="1"/>
          <p:nvPr/>
        </p:nvSpPr>
        <p:spPr>
          <a:xfrm>
            <a:off x="1040397" y="1533776"/>
            <a:ext cx="7632700" cy="2329292"/>
          </a:xfrm>
          <a:prstGeom prst="rect">
            <a:avLst/>
          </a:prstGeom>
          <a:solidFill>
            <a:schemeClr val="lt2"/>
          </a:solidFill>
          <a:ln>
            <a:noFill/>
          </a:ln>
        </p:spPr>
        <p:txBody>
          <a:bodyPr spcFirstLastPara="1" wrap="square" lIns="0" tIns="0" rIns="0" bIns="0" anchor="t" anchorCtr="0">
            <a:spAutoFit/>
          </a:bodyPr>
          <a:lstStyle/>
          <a:p>
            <a:pPr marL="739775" marR="0" lvl="0" indent="-739775" algn="l" rtl="0">
              <a:lnSpc>
                <a:spcPct val="76000"/>
              </a:lnSpc>
              <a:spcBef>
                <a:spcPts val="700"/>
              </a:spcBef>
              <a:spcAft>
                <a:spcPts val="0"/>
              </a:spcAft>
              <a:buClr>
                <a:schemeClr val="dk1"/>
              </a:buClr>
              <a:buSzPts val="1200"/>
              <a:buFont typeface="Arial"/>
              <a:buNone/>
            </a:pPr>
            <a:endParaRPr sz="1200" b="0" i="0" u="none" strike="noStrike" cap="none" dirty="0">
              <a:solidFill>
                <a:srgbClr val="3333FF"/>
              </a:solidFill>
              <a:latin typeface="Arial"/>
              <a:ea typeface="Arial"/>
              <a:cs typeface="Arial"/>
              <a:sym typeface="Arial"/>
            </a:endParaRPr>
          </a:p>
          <a:p>
            <a:pPr marL="739775" marR="0" lvl="0" indent="-739775" algn="l" rtl="0">
              <a:lnSpc>
                <a:spcPct val="76000"/>
              </a:lnSpc>
              <a:spcBef>
                <a:spcPts val="0"/>
              </a:spcBef>
              <a:spcAft>
                <a:spcPts val="0"/>
              </a:spcAft>
              <a:buClr>
                <a:srgbClr val="3333CC"/>
              </a:buClr>
              <a:buSzPts val="3600"/>
              <a:buFont typeface="Times New Roman"/>
              <a:buAutoNum type="arabicPeriod"/>
            </a:pPr>
            <a:r>
              <a:rPr lang="fr-FR" sz="3600" b="0" i="0" u="none" strike="noStrike" cap="none" dirty="0" smtClean="0">
                <a:solidFill>
                  <a:srgbClr val="3333FF"/>
                </a:solidFill>
                <a:latin typeface="Arial"/>
                <a:ea typeface="Arial"/>
                <a:cs typeface="Arial"/>
                <a:sym typeface="Arial"/>
              </a:rPr>
              <a:t>Avoir une idée précise de métier</a:t>
            </a:r>
            <a:endParaRPr lang="fr-FR" sz="1400" b="0" i="0" u="none" strike="noStrike" cap="none" dirty="0" smtClean="0">
              <a:solidFill>
                <a:srgbClr val="000000"/>
              </a:solidFill>
              <a:latin typeface="Arial"/>
              <a:ea typeface="Arial"/>
              <a:cs typeface="Arial"/>
              <a:sym typeface="Arial"/>
            </a:endParaRPr>
          </a:p>
          <a:p>
            <a:pPr marL="739775" marR="0" lvl="0" indent="-739775" algn="l" rtl="0">
              <a:lnSpc>
                <a:spcPct val="76000"/>
              </a:lnSpc>
              <a:spcBef>
                <a:spcPts val="2200"/>
              </a:spcBef>
              <a:spcAft>
                <a:spcPts val="0"/>
              </a:spcAft>
              <a:buClr>
                <a:srgbClr val="3333FF"/>
              </a:buClr>
              <a:buSzPts val="3600"/>
              <a:buFont typeface="Arial"/>
              <a:buNone/>
            </a:pPr>
            <a:r>
              <a:rPr lang="en-US" sz="3600" b="0" i="0" u="none" strike="noStrike" cap="none" dirty="0" smtClean="0">
                <a:solidFill>
                  <a:srgbClr val="3333FF"/>
                </a:solidFill>
                <a:latin typeface="Arial"/>
                <a:ea typeface="Arial"/>
                <a:cs typeface="Arial"/>
                <a:sym typeface="Arial"/>
              </a:rPr>
              <a:t>2</a:t>
            </a:r>
            <a:r>
              <a:rPr lang="en-US" sz="3600" b="0" i="0" u="none" strike="noStrike" cap="none" dirty="0">
                <a:solidFill>
                  <a:srgbClr val="3333FF"/>
                </a:solidFill>
                <a:latin typeface="Arial"/>
                <a:ea typeface="Arial"/>
                <a:cs typeface="Arial"/>
                <a:sym typeface="Arial"/>
              </a:rPr>
              <a:t>.   </a:t>
            </a:r>
            <a:r>
              <a:rPr lang="en-US" sz="3600" b="0" i="0" u="none" strike="noStrike" cap="none" dirty="0" err="1">
                <a:solidFill>
                  <a:srgbClr val="3333FF"/>
                </a:solidFill>
                <a:latin typeface="Arial"/>
                <a:ea typeface="Arial"/>
                <a:cs typeface="Arial"/>
                <a:sym typeface="Arial"/>
              </a:rPr>
              <a:t>Trouver</a:t>
            </a:r>
            <a:r>
              <a:rPr lang="en-US" sz="3600" b="0" i="0" u="none" strike="noStrike" cap="none" dirty="0">
                <a:solidFill>
                  <a:srgbClr val="3333FF"/>
                </a:solidFill>
                <a:latin typeface="Arial"/>
                <a:ea typeface="Arial"/>
                <a:cs typeface="Arial"/>
                <a:sym typeface="Arial"/>
              </a:rPr>
              <a:t> un maître </a:t>
            </a:r>
            <a:r>
              <a:rPr lang="en-US" sz="3600" b="0" i="0" u="none" strike="noStrike" cap="none" dirty="0" err="1">
                <a:solidFill>
                  <a:srgbClr val="3333FF"/>
                </a:solidFill>
                <a:latin typeface="Arial"/>
                <a:ea typeface="Arial"/>
                <a:cs typeface="Arial"/>
                <a:sym typeface="Arial"/>
              </a:rPr>
              <a:t>d’apprentissage</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600"/>
              <a:buFont typeface="Arial"/>
              <a:buNone/>
            </a:pPr>
            <a:endParaRPr sz="3600" b="0" i="0" u="none" strike="noStrike" cap="none" dirty="0">
              <a:solidFill>
                <a:srgbClr val="3333FF"/>
              </a:solidFill>
              <a:latin typeface="Arial"/>
              <a:ea typeface="Arial"/>
              <a:cs typeface="Arial"/>
              <a:sym typeface="Arial"/>
            </a:endParaRPr>
          </a:p>
        </p:txBody>
      </p:sp>
      <p:sp>
        <p:nvSpPr>
          <p:cNvPr id="554" name="Google Shape;554;p38"/>
          <p:cNvSpPr txBox="1"/>
          <p:nvPr/>
        </p:nvSpPr>
        <p:spPr>
          <a:xfrm>
            <a:off x="5602287" y="3131869"/>
            <a:ext cx="3759200" cy="717550"/>
          </a:xfrm>
          <a:prstGeom prst="rect">
            <a:avLst/>
          </a:prstGeom>
          <a:solidFill>
            <a:srgbClr val="FFFFFF"/>
          </a:solidFill>
          <a:ln w="9525" cap="sq" cmpd="sng">
            <a:solidFill>
              <a:srgbClr val="7878DE"/>
            </a:solidFill>
            <a:prstDash val="solid"/>
            <a:miter lim="800000"/>
            <a:headEnd type="none" w="sm" len="sm"/>
            <a:tailEnd type="none" w="sm" len="sm"/>
          </a:ln>
        </p:spPr>
        <p:txBody>
          <a:bodyPr spcFirstLastPara="1" wrap="square" lIns="0" tIns="180000" rIns="0" bIns="180000" anchor="t" anchorCtr="0">
            <a:spAutoFit/>
          </a:bodyPr>
          <a:lstStyle/>
          <a:p>
            <a:pPr marL="0" marR="0" lvl="0" indent="0" algn="l" rtl="0">
              <a:lnSpc>
                <a:spcPct val="76000"/>
              </a:lnSpc>
              <a:spcBef>
                <a:spcPts val="0"/>
              </a:spcBef>
              <a:spcAft>
                <a:spcPts val="0"/>
              </a:spcAft>
              <a:buClr>
                <a:srgbClr val="FF0000"/>
              </a:buClr>
              <a:buSzPts val="3000"/>
              <a:buFont typeface="Times New Roman"/>
              <a:buNone/>
            </a:pPr>
            <a:r>
              <a:rPr lang="en-US" sz="3000" b="0" i="0" u="none" strike="noStrike" cap="none" dirty="0">
                <a:solidFill>
                  <a:srgbClr val="FF0000"/>
                </a:solidFill>
                <a:latin typeface="Times New Roman"/>
                <a:ea typeface="Times New Roman"/>
                <a:cs typeface="Times New Roman"/>
                <a:sym typeface="Times New Roman"/>
              </a:rPr>
              <a:t>    </a:t>
            </a:r>
            <a:r>
              <a:rPr lang="en-US" sz="3000" b="1" i="0" u="none" strike="noStrike" cap="none" dirty="0">
                <a:solidFill>
                  <a:srgbClr val="1E847F"/>
                </a:solidFill>
                <a:latin typeface="Times New Roman"/>
                <a:ea typeface="Times New Roman"/>
                <a:cs typeface="Times New Roman"/>
                <a:sym typeface="Times New Roman"/>
              </a:rPr>
              <a:t>Inscription au CFA</a:t>
            </a:r>
            <a:endParaRPr sz="1400" b="0" i="0" u="none" strike="noStrike" cap="none" dirty="0">
              <a:solidFill>
                <a:srgbClr val="000000"/>
              </a:solidFill>
              <a:latin typeface="Arial"/>
              <a:ea typeface="Arial"/>
              <a:cs typeface="Arial"/>
              <a:sym typeface="Arial"/>
            </a:endParaRPr>
          </a:p>
        </p:txBody>
      </p:sp>
      <p:sp>
        <p:nvSpPr>
          <p:cNvPr id="555" name="Google Shape;555;p38"/>
          <p:cNvSpPr/>
          <p:nvPr/>
        </p:nvSpPr>
        <p:spPr>
          <a:xfrm rot="5400000">
            <a:off x="4717348" y="3172376"/>
            <a:ext cx="533400" cy="914400"/>
          </a:xfrm>
          <a:custGeom>
            <a:avLst/>
            <a:gdLst/>
            <a:ahLst/>
            <a:cxnLst/>
            <a:rect l="l" t="t" r="r" b="b"/>
            <a:pathLst>
              <a:path w="21600" h="21600" extrusionOk="0">
                <a:moveTo>
                  <a:pt x="16605" y="0"/>
                </a:moveTo>
                <a:lnTo>
                  <a:pt x="11609" y="7237"/>
                </a:lnTo>
                <a:lnTo>
                  <a:pt x="15946" y="7237"/>
                </a:lnTo>
                <a:lnTo>
                  <a:pt x="15946" y="19952"/>
                </a:lnTo>
                <a:lnTo>
                  <a:pt x="0" y="19952"/>
                </a:lnTo>
                <a:lnTo>
                  <a:pt x="0" y="21600"/>
                </a:lnTo>
                <a:lnTo>
                  <a:pt x="17263" y="21600"/>
                </a:lnTo>
                <a:lnTo>
                  <a:pt x="17263" y="7237"/>
                </a:lnTo>
                <a:lnTo>
                  <a:pt x="21600" y="7237"/>
                </a:lnTo>
                <a:lnTo>
                  <a:pt x="16605" y="0"/>
                </a:lnTo>
                <a:close/>
              </a:path>
            </a:pathLst>
          </a:custGeom>
          <a:solidFill>
            <a:srgbClr val="00CC99"/>
          </a:solidFill>
          <a:ln w="25550" cap="flat" cmpd="sng">
            <a:solidFill>
              <a:srgbClr val="00956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556" name="Google Shape;556;p38"/>
          <p:cNvSpPr txBox="1"/>
          <p:nvPr/>
        </p:nvSpPr>
        <p:spPr>
          <a:xfrm>
            <a:off x="777875" y="3933825"/>
            <a:ext cx="8567737" cy="2438400"/>
          </a:xfrm>
          <a:prstGeom prst="rect">
            <a:avLst/>
          </a:prstGeom>
          <a:noFill/>
          <a:ln>
            <a:noFill/>
          </a:ln>
        </p:spPr>
        <p:txBody>
          <a:bodyPr spcFirstLastPara="1" wrap="square" lIns="91425" tIns="45700" rIns="91425" bIns="45700" anchor="t" anchorCtr="0">
            <a:spAutoFit/>
          </a:bodyPr>
          <a:lstStyle/>
          <a:p>
            <a:pPr marL="0" marR="0" lvl="0" indent="0" algn="just" rtl="0">
              <a:lnSpc>
                <a:spcPct val="95000"/>
              </a:lnSpc>
              <a:spcBef>
                <a:spcPts val="0"/>
              </a:spcBef>
              <a:spcAft>
                <a:spcPts val="0"/>
              </a:spcAft>
              <a:buClr>
                <a:srgbClr val="262699"/>
              </a:buClr>
              <a:buSzPts val="2500"/>
              <a:buFont typeface="Times New Roman"/>
              <a:buNone/>
            </a:pPr>
            <a:r>
              <a:rPr lang="en-US" sz="2500" b="0" i="0" u="none" strike="noStrike" cap="none">
                <a:solidFill>
                  <a:srgbClr val="262699"/>
                </a:solidFill>
                <a:latin typeface="Times New Roman"/>
                <a:ea typeface="Times New Roman"/>
                <a:cs typeface="Times New Roman"/>
                <a:sym typeface="Times New Roman"/>
              </a:rPr>
              <a:t>- Formation en alternance :</a:t>
            </a:r>
            <a:endParaRPr sz="1400" b="0" i="0" u="none" strike="noStrike" cap="none">
              <a:solidFill>
                <a:srgbClr val="000000"/>
              </a:solidFill>
              <a:latin typeface="Arial"/>
              <a:ea typeface="Arial"/>
              <a:cs typeface="Arial"/>
              <a:sym typeface="Arial"/>
            </a:endParaRPr>
          </a:p>
          <a:p>
            <a:pPr marL="0" marR="0" lvl="0" indent="0" algn="just" rtl="0">
              <a:lnSpc>
                <a:spcPct val="95000"/>
              </a:lnSpc>
              <a:spcBef>
                <a:spcPts val="2200"/>
              </a:spcBef>
              <a:spcAft>
                <a:spcPts val="0"/>
              </a:spcAft>
              <a:buClr>
                <a:srgbClr val="262699"/>
              </a:buClr>
              <a:buSzPts val="2500"/>
              <a:buFont typeface="Times New Roman"/>
              <a:buNone/>
            </a:pPr>
            <a:r>
              <a:rPr lang="en-US" sz="2500" b="0" i="0" u="none" strike="noStrike" cap="none">
                <a:solidFill>
                  <a:srgbClr val="262699"/>
                </a:solidFill>
                <a:latin typeface="Times New Roman"/>
                <a:ea typeface="Times New Roman"/>
                <a:cs typeface="Times New Roman"/>
                <a:sym typeface="Times New Roman"/>
              </a:rPr>
              <a:t> 1 semaine au CFA /3 semaines en entreprise</a:t>
            </a:r>
            <a:endParaRPr sz="1400" b="0" i="0" u="none" strike="noStrike" cap="none">
              <a:solidFill>
                <a:srgbClr val="000000"/>
              </a:solidFill>
              <a:latin typeface="Arial"/>
              <a:ea typeface="Arial"/>
              <a:cs typeface="Arial"/>
              <a:sym typeface="Arial"/>
            </a:endParaRPr>
          </a:p>
          <a:p>
            <a:pPr marL="0" marR="0" lvl="0" indent="0" algn="just" rtl="0">
              <a:lnSpc>
                <a:spcPct val="95000"/>
              </a:lnSpc>
              <a:spcBef>
                <a:spcPts val="2200"/>
              </a:spcBef>
              <a:spcAft>
                <a:spcPts val="0"/>
              </a:spcAft>
              <a:buClr>
                <a:srgbClr val="262699"/>
              </a:buClr>
              <a:buSzPts val="2500"/>
              <a:buFont typeface="Times New Roman"/>
              <a:buNone/>
            </a:pPr>
            <a:r>
              <a:rPr lang="en-US" sz="2500" b="0" i="0" u="none" strike="noStrike" cap="none">
                <a:solidFill>
                  <a:srgbClr val="262699"/>
                </a:solidFill>
                <a:latin typeface="Times New Roman"/>
                <a:ea typeface="Times New Roman"/>
                <a:cs typeface="Times New Roman"/>
                <a:sym typeface="Times New Roman"/>
              </a:rPr>
              <a:t>-Avoir 15 ans et terminé sa 3ème ; ou avoir 16 ans</a:t>
            </a:r>
            <a:endParaRPr sz="1400" b="0" i="0" u="none" strike="noStrike" cap="none">
              <a:solidFill>
                <a:srgbClr val="000000"/>
              </a:solidFill>
              <a:latin typeface="Arial"/>
              <a:ea typeface="Arial"/>
              <a:cs typeface="Arial"/>
              <a:sym typeface="Arial"/>
            </a:endParaRPr>
          </a:p>
          <a:p>
            <a:pPr marL="0" marR="0" lvl="0" indent="0" algn="just" rtl="0">
              <a:lnSpc>
                <a:spcPct val="95000"/>
              </a:lnSpc>
              <a:spcBef>
                <a:spcPts val="2200"/>
              </a:spcBef>
              <a:spcAft>
                <a:spcPts val="0"/>
              </a:spcAft>
              <a:buClr>
                <a:srgbClr val="262699"/>
              </a:buClr>
              <a:buSzPts val="2500"/>
              <a:buFont typeface="Times New Roman"/>
              <a:buNone/>
            </a:pPr>
            <a:r>
              <a:rPr lang="en-US" sz="2500" b="0" i="0" u="none" strike="noStrike" cap="none">
                <a:solidFill>
                  <a:srgbClr val="262699"/>
                </a:solidFill>
                <a:latin typeface="Times New Roman"/>
                <a:ea typeface="Times New Roman"/>
                <a:cs typeface="Times New Roman"/>
                <a:sym typeface="Times New Roman"/>
              </a:rPr>
              <a:t>- Statut de salarié et non d’élève</a:t>
            </a:r>
            <a:endParaRPr sz="1400" b="0" i="0" u="none" strike="noStrike" cap="none">
              <a:solidFill>
                <a:srgbClr val="000000"/>
              </a:solidFill>
              <a:latin typeface="Arial"/>
              <a:ea typeface="Arial"/>
              <a:cs typeface="Arial"/>
              <a:sym typeface="Arial"/>
            </a:endParaRPr>
          </a:p>
        </p:txBody>
      </p:sp>
      <p:sp>
        <p:nvSpPr>
          <p:cNvPr id="557" name="Google Shape;557;p38"/>
          <p:cNvSpPr txBox="1"/>
          <p:nvPr/>
        </p:nvSpPr>
        <p:spPr>
          <a:xfrm>
            <a:off x="2505075" y="260350"/>
            <a:ext cx="4858251" cy="1144888"/>
          </a:xfrm>
          <a:prstGeom prst="rect">
            <a:avLst/>
          </a:prstGeom>
          <a:solidFill>
            <a:srgbClr val="0B5395"/>
          </a:solidFill>
          <a:ln>
            <a:noFill/>
          </a:ln>
        </p:spPr>
        <p:txBody>
          <a:bodyPr spcFirstLastPara="1" wrap="square" lIns="91425" tIns="45700" rIns="91425" bIns="45700" anchor="t" anchorCtr="0">
            <a:spAutoFit/>
          </a:bodyPr>
          <a:lstStyle/>
          <a:p>
            <a:pPr marL="0" marR="0" lvl="0" indent="0" algn="ctr" rtl="0">
              <a:lnSpc>
                <a:spcPct val="95000"/>
              </a:lnSpc>
              <a:spcBef>
                <a:spcPts val="0"/>
              </a:spcBef>
              <a:spcAft>
                <a:spcPts val="0"/>
              </a:spcAft>
              <a:buClr>
                <a:schemeClr val="lt1"/>
              </a:buClr>
              <a:buSzPts val="3600"/>
              <a:buFont typeface="Times New Roman"/>
              <a:buNone/>
            </a:pPr>
            <a:r>
              <a:rPr lang="en-US" sz="3600" b="1" i="0" u="none" strike="noStrike" cap="none" dirty="0" smtClean="0">
                <a:solidFill>
                  <a:schemeClr val="lt1"/>
                </a:solidFill>
                <a:latin typeface="Times New Roman"/>
                <a:ea typeface="Times New Roman"/>
                <a:cs typeface="Times New Roman"/>
                <a:sym typeface="Times New Roman"/>
              </a:rPr>
              <a:t>APPRENTISSAGE en CAP et 2nde Pro</a:t>
            </a:r>
            <a:endParaRPr sz="1400" b="0" i="0" u="none" strike="noStrike" cap="none" dirty="0">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3"/>
                                        </p:tgtEl>
                                        <p:attrNameLst>
                                          <p:attrName>style.visibility</p:attrName>
                                        </p:attrNameLst>
                                      </p:cBhvr>
                                      <p:to>
                                        <p:strVal val="visible"/>
                                      </p:to>
                                    </p:set>
                                    <p:animEffect transition="in" filter="fade">
                                      <p:cBhvr>
                                        <p:cTn id="7" dur="500"/>
                                        <p:tgtEl>
                                          <p:spTgt spid="55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54"/>
                                        </p:tgtEl>
                                        <p:attrNameLst>
                                          <p:attrName>style.visibility</p:attrName>
                                        </p:attrNameLst>
                                      </p:cBhvr>
                                      <p:to>
                                        <p:strVal val="visible"/>
                                      </p:to>
                                    </p:set>
                                    <p:animEffect transition="in" filter="fade">
                                      <p:cBhvr>
                                        <p:cTn id="11" dur="500"/>
                                        <p:tgtEl>
                                          <p:spTgt spid="55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55"/>
                                        </p:tgtEl>
                                        <p:attrNameLst>
                                          <p:attrName>style.visibility</p:attrName>
                                        </p:attrNameLst>
                                      </p:cBhvr>
                                      <p:to>
                                        <p:strVal val="visible"/>
                                      </p:to>
                                    </p:set>
                                    <p:animEffect transition="in" filter="fade">
                                      <p:cBhvr>
                                        <p:cTn id="15" dur="500"/>
                                        <p:tgtEl>
                                          <p:spTgt spid="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3"/>
          <p:cNvSpPr txBox="1">
            <a:spLocks noGrp="1"/>
          </p:cNvSpPr>
          <p:nvPr>
            <p:ph type="title" idx="4294967295"/>
          </p:nvPr>
        </p:nvSpPr>
        <p:spPr>
          <a:xfrm>
            <a:off x="1524770" y="357166"/>
            <a:ext cx="7749670" cy="1280891"/>
          </a:xfrm>
          <a:prstGeom prst="rect">
            <a:avLst/>
          </a:prstGeom>
          <a:noFill/>
          <a:ln>
            <a:noFill/>
          </a:ln>
        </p:spPr>
        <p:txBody>
          <a:bodyPr spcFirstLastPara="1" wrap="square" lIns="0" tIns="45700" rIns="0" bIns="0" anchor="b" anchorCtr="0">
            <a:normAutofit/>
          </a:bodyPr>
          <a:lstStyle/>
          <a:p>
            <a:pPr marL="0" marR="0" lvl="0" indent="0" algn="ctr" rtl="0">
              <a:lnSpc>
                <a:spcPct val="100000"/>
              </a:lnSpc>
              <a:spcBef>
                <a:spcPts val="0"/>
              </a:spcBef>
              <a:spcAft>
                <a:spcPts val="0"/>
              </a:spcAft>
              <a:buClr>
                <a:srgbClr val="0B5394"/>
              </a:buClr>
              <a:buSzPts val="2800"/>
              <a:buFont typeface="Calibri"/>
              <a:buNone/>
            </a:pPr>
            <a:r>
              <a:rPr lang="en-US" sz="2800" b="1" i="0" u="sng" strike="noStrike" cap="none">
                <a:solidFill>
                  <a:srgbClr val="0B5394"/>
                </a:solidFill>
                <a:latin typeface="Calibri"/>
                <a:ea typeface="Calibri"/>
                <a:cs typeface="Calibri"/>
                <a:sym typeface="Calibri"/>
              </a:rPr>
              <a:t>Faire le bon choix suppose que l’on ait réfléchi sur soi et qu’on soit bien informé…</a:t>
            </a:r>
            <a:endParaRPr sz="2800" b="1" i="0" u="sng" strike="noStrike" cap="none">
              <a:solidFill>
                <a:srgbClr val="0B5394"/>
              </a:solidFill>
              <a:latin typeface="Calibri"/>
              <a:ea typeface="Calibri"/>
              <a:cs typeface="Calibri"/>
              <a:sym typeface="Calibri"/>
            </a:endParaRPr>
          </a:p>
        </p:txBody>
      </p:sp>
      <p:pic>
        <p:nvPicPr>
          <p:cNvPr id="108" name="Google Shape;108;p3"/>
          <p:cNvPicPr preferRelativeResize="0"/>
          <p:nvPr/>
        </p:nvPicPr>
        <p:blipFill rotWithShape="1">
          <a:blip r:embed="rId3">
            <a:alphaModFix/>
          </a:blip>
          <a:srcRect/>
          <a:stretch/>
        </p:blipFill>
        <p:spPr>
          <a:xfrm>
            <a:off x="2146300" y="3322637"/>
            <a:ext cx="1584325" cy="1365250"/>
          </a:xfrm>
          <a:prstGeom prst="rect">
            <a:avLst/>
          </a:prstGeom>
          <a:noFill/>
          <a:ln>
            <a:noFill/>
          </a:ln>
        </p:spPr>
      </p:pic>
      <p:grpSp>
        <p:nvGrpSpPr>
          <p:cNvPr id="109" name="Google Shape;109;p3"/>
          <p:cNvGrpSpPr/>
          <p:nvPr/>
        </p:nvGrpSpPr>
        <p:grpSpPr>
          <a:xfrm>
            <a:off x="6383337" y="3143250"/>
            <a:ext cx="1589087" cy="1438275"/>
            <a:chOff x="6750235" y="3358132"/>
            <a:chExt cx="1443919" cy="1295004"/>
          </a:xfrm>
        </p:grpSpPr>
        <p:sp>
          <p:nvSpPr>
            <p:cNvPr id="110" name="Google Shape;110;p3"/>
            <p:cNvSpPr/>
            <p:nvPr/>
          </p:nvSpPr>
          <p:spPr>
            <a:xfrm>
              <a:off x="6750235" y="3358132"/>
              <a:ext cx="1416512" cy="1295004"/>
            </a:xfrm>
            <a:prstGeom prst="flowChartConnector">
              <a:avLst/>
            </a:prstGeom>
            <a:solidFill>
              <a:srgbClr val="089CA3"/>
            </a:solidFill>
            <a:ln w="9525" cap="flat" cmpd="sng">
              <a:solidFill>
                <a:srgbClr val="039AA1"/>
              </a:solidFill>
              <a:prstDash val="solid"/>
              <a:miter lim="800000"/>
              <a:headEnd type="none" w="sm" len="sm"/>
              <a:tailEnd type="none" w="sm" len="sm"/>
            </a:ln>
            <a:effectLst>
              <a:outerShdw blurRad="63500" dist="38100" dir="5400000">
                <a:srgbClr val="004548">
                  <a:alpha val="4745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11" name="Google Shape;111;p3"/>
            <p:cNvSpPr txBox="1"/>
            <p:nvPr/>
          </p:nvSpPr>
          <p:spPr>
            <a:xfrm>
              <a:off x="6826002" y="3789040"/>
              <a:ext cx="1368152" cy="3049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600"/>
                <a:buFont typeface="Constantia"/>
                <a:buNone/>
              </a:pPr>
              <a:r>
                <a:rPr lang="en-US" sz="1600" b="1" i="0" u="none" strike="noStrike" cap="none">
                  <a:solidFill>
                    <a:schemeClr val="lt1"/>
                  </a:solidFill>
                  <a:latin typeface="Constantia"/>
                  <a:ea typeface="Constantia"/>
                  <a:cs typeface="Constantia"/>
                  <a:sym typeface="Constantia"/>
                </a:rPr>
                <a:t>Information</a:t>
              </a:r>
              <a:endParaRPr sz="1400" b="0" i="0" u="none" strike="noStrike" cap="none">
                <a:solidFill>
                  <a:srgbClr val="000000"/>
                </a:solidFill>
                <a:latin typeface="Arial"/>
                <a:ea typeface="Arial"/>
                <a:cs typeface="Arial"/>
                <a:sym typeface="Arial"/>
              </a:endParaRPr>
            </a:p>
          </p:txBody>
        </p:sp>
      </p:grpSp>
      <p:cxnSp>
        <p:nvCxnSpPr>
          <p:cNvPr id="112" name="Google Shape;112;p3"/>
          <p:cNvCxnSpPr/>
          <p:nvPr/>
        </p:nvCxnSpPr>
        <p:spPr>
          <a:xfrm rot="10800000" flipH="1">
            <a:off x="3446462" y="3068637"/>
            <a:ext cx="498475" cy="468312"/>
          </a:xfrm>
          <a:prstGeom prst="straightConnector1">
            <a:avLst/>
          </a:prstGeom>
          <a:noFill/>
          <a:ln w="25400" cap="flat" cmpd="sng">
            <a:solidFill>
              <a:srgbClr val="10CF9B"/>
            </a:solidFill>
            <a:prstDash val="solid"/>
            <a:miter lim="800000"/>
            <a:headEnd type="none" w="sm" len="sm"/>
            <a:tailEnd type="stealth" w="med" len="med"/>
          </a:ln>
          <a:effectLst>
            <a:outerShdw blurRad="63500" dist="38100" dir="5400000">
              <a:srgbClr val="004531">
                <a:alpha val="47450"/>
              </a:srgbClr>
            </a:outerShdw>
          </a:effectLst>
        </p:spPr>
      </p:cxnSp>
      <p:cxnSp>
        <p:nvCxnSpPr>
          <p:cNvPr id="113" name="Google Shape;113;p3"/>
          <p:cNvCxnSpPr/>
          <p:nvPr/>
        </p:nvCxnSpPr>
        <p:spPr>
          <a:xfrm rot="10800000">
            <a:off x="2001837" y="3068637"/>
            <a:ext cx="427037" cy="468312"/>
          </a:xfrm>
          <a:prstGeom prst="straightConnector1">
            <a:avLst/>
          </a:prstGeom>
          <a:noFill/>
          <a:ln w="25400" cap="flat" cmpd="sng">
            <a:solidFill>
              <a:srgbClr val="10CF9B"/>
            </a:solidFill>
            <a:prstDash val="solid"/>
            <a:miter lim="800000"/>
            <a:headEnd type="none" w="sm" len="sm"/>
            <a:tailEnd type="stealth" w="med" len="med"/>
          </a:ln>
          <a:effectLst>
            <a:outerShdw blurRad="63500" dist="38100" dir="5400000">
              <a:srgbClr val="004531">
                <a:alpha val="47450"/>
              </a:srgbClr>
            </a:outerShdw>
          </a:effectLst>
        </p:spPr>
      </p:cxnSp>
      <p:cxnSp>
        <p:nvCxnSpPr>
          <p:cNvPr id="114" name="Google Shape;114;p3"/>
          <p:cNvCxnSpPr/>
          <p:nvPr/>
        </p:nvCxnSpPr>
        <p:spPr>
          <a:xfrm>
            <a:off x="2936875" y="4581525"/>
            <a:ext cx="0" cy="647700"/>
          </a:xfrm>
          <a:prstGeom prst="straightConnector1">
            <a:avLst/>
          </a:prstGeom>
          <a:noFill/>
          <a:ln w="25400" cap="flat" cmpd="sng">
            <a:solidFill>
              <a:srgbClr val="10CF9B"/>
            </a:solidFill>
            <a:prstDash val="solid"/>
            <a:miter lim="800000"/>
            <a:headEnd type="none" w="sm" len="sm"/>
            <a:tailEnd type="stealth" w="med" len="med"/>
          </a:ln>
          <a:effectLst>
            <a:outerShdw blurRad="63500" dist="38100" dir="5400000">
              <a:srgbClr val="004531">
                <a:alpha val="47450"/>
              </a:srgbClr>
            </a:outerShdw>
          </a:effectLst>
        </p:spPr>
      </p:cxnSp>
      <p:sp>
        <p:nvSpPr>
          <p:cNvPr id="115" name="Google Shape;115;p3"/>
          <p:cNvSpPr txBox="1"/>
          <p:nvPr/>
        </p:nvSpPr>
        <p:spPr>
          <a:xfrm>
            <a:off x="3235738" y="1784575"/>
            <a:ext cx="2150400" cy="13854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993366"/>
              </a:buClr>
              <a:buSzPts val="1800"/>
              <a:buFont typeface="Constantia"/>
              <a:buNone/>
            </a:pPr>
            <a:r>
              <a:rPr lang="en-US" sz="2300" b="1" i="0" u="none" strike="noStrike" cap="none">
                <a:solidFill>
                  <a:srgbClr val="993366"/>
                </a:solidFill>
                <a:latin typeface="Constantia"/>
                <a:ea typeface="Constantia"/>
                <a:cs typeface="Constantia"/>
                <a:sym typeface="Constantia"/>
              </a:rPr>
              <a:t>Ses Compétences </a:t>
            </a:r>
            <a:r>
              <a:rPr lang="en-US" sz="1900" b="1" i="0" u="none" strike="noStrike" cap="none">
                <a:solidFill>
                  <a:srgbClr val="993366"/>
                </a:solidFill>
                <a:latin typeface="Constantia"/>
                <a:ea typeface="Constantia"/>
                <a:cs typeface="Constantia"/>
                <a:sym typeface="Constantia"/>
              </a:rPr>
              <a:t>(scolaires et extra-scolaires)</a:t>
            </a:r>
            <a:endParaRPr sz="1900" b="0" i="0" u="none" strike="noStrike" cap="none">
              <a:solidFill>
                <a:srgbClr val="000000"/>
              </a:solidFill>
              <a:latin typeface="Arial"/>
              <a:ea typeface="Arial"/>
              <a:cs typeface="Arial"/>
              <a:sym typeface="Arial"/>
            </a:endParaRPr>
          </a:p>
        </p:txBody>
      </p:sp>
      <p:sp>
        <p:nvSpPr>
          <p:cNvPr id="116" name="Google Shape;116;p3"/>
          <p:cNvSpPr txBox="1"/>
          <p:nvPr/>
        </p:nvSpPr>
        <p:spPr>
          <a:xfrm>
            <a:off x="562150" y="1989125"/>
            <a:ext cx="2016000" cy="10314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993366"/>
              </a:buClr>
              <a:buSzPts val="1800"/>
              <a:buFont typeface="Constantia"/>
              <a:buNone/>
            </a:pPr>
            <a:r>
              <a:rPr lang="en-US" sz="2300" b="1" i="0" u="none" strike="noStrike" cap="none">
                <a:solidFill>
                  <a:srgbClr val="993366"/>
                </a:solidFill>
                <a:latin typeface="Constantia"/>
                <a:ea typeface="Constantia"/>
                <a:cs typeface="Constantia"/>
                <a:sym typeface="Constantia"/>
              </a:rPr>
              <a:t>Ses goûts</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993366"/>
              </a:buClr>
              <a:buSzPts val="1400"/>
              <a:buFont typeface="Constantia"/>
              <a:buNone/>
            </a:pPr>
            <a:r>
              <a:rPr lang="en-US" sz="1900" b="1" i="0" u="none" strike="noStrike" cap="none">
                <a:solidFill>
                  <a:srgbClr val="993366"/>
                </a:solidFill>
                <a:latin typeface="Constantia"/>
                <a:ea typeface="Constantia"/>
                <a:cs typeface="Constantia"/>
                <a:sym typeface="Constantia"/>
              </a:rPr>
              <a:t>(scolaires et extra-scolaires)</a:t>
            </a:r>
            <a:endParaRPr sz="1900" b="0" i="0" u="none" strike="noStrike" cap="none">
              <a:solidFill>
                <a:srgbClr val="000000"/>
              </a:solidFill>
              <a:latin typeface="Arial"/>
              <a:ea typeface="Arial"/>
              <a:cs typeface="Arial"/>
              <a:sym typeface="Arial"/>
            </a:endParaRPr>
          </a:p>
        </p:txBody>
      </p:sp>
      <p:sp>
        <p:nvSpPr>
          <p:cNvPr id="117" name="Google Shape;117;p3"/>
          <p:cNvSpPr txBox="1"/>
          <p:nvPr/>
        </p:nvSpPr>
        <p:spPr>
          <a:xfrm>
            <a:off x="1574875" y="5300650"/>
            <a:ext cx="2226900" cy="1092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993366"/>
              </a:buClr>
              <a:buSzPts val="1800"/>
              <a:buFont typeface="Constantia"/>
              <a:buNone/>
            </a:pPr>
            <a:r>
              <a:rPr lang="en-US" sz="2300" b="1" i="0" u="none" strike="noStrike" cap="none">
                <a:solidFill>
                  <a:srgbClr val="993366"/>
                </a:solidFill>
                <a:latin typeface="Constantia"/>
                <a:ea typeface="Constantia"/>
                <a:cs typeface="Constantia"/>
                <a:sym typeface="Constantia"/>
              </a:rPr>
              <a:t>Ses Qualités</a:t>
            </a:r>
            <a:endParaRPr sz="1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993366"/>
              </a:buClr>
              <a:buSzPts val="1800"/>
              <a:buFont typeface="Constantia"/>
              <a:buNone/>
            </a:pPr>
            <a:r>
              <a:rPr lang="en-US" sz="2300" b="1" i="0" u="none" strike="noStrike" cap="none">
                <a:solidFill>
                  <a:srgbClr val="993366"/>
                </a:solidFill>
                <a:latin typeface="Constantia"/>
                <a:ea typeface="Constantia"/>
                <a:cs typeface="Constantia"/>
                <a:sym typeface="Constantia"/>
              </a:rPr>
              <a:t> </a:t>
            </a:r>
            <a:r>
              <a:rPr lang="en-US" sz="1900" b="1" i="0" u="none" strike="noStrike" cap="none">
                <a:solidFill>
                  <a:srgbClr val="993366"/>
                </a:solidFill>
                <a:latin typeface="Constantia"/>
                <a:ea typeface="Constantia"/>
                <a:cs typeface="Constantia"/>
                <a:sym typeface="Constantia"/>
              </a:rPr>
              <a:t>(en cours et en dehors des cours</a:t>
            </a:r>
            <a:r>
              <a:rPr lang="en-US" sz="1900" b="1" i="0" u="none" strike="noStrike" cap="none">
                <a:solidFill>
                  <a:srgbClr val="0C9B74"/>
                </a:solidFill>
                <a:latin typeface="Constantia"/>
                <a:ea typeface="Constantia"/>
                <a:cs typeface="Constantia"/>
                <a:sym typeface="Constantia"/>
              </a:rPr>
              <a:t>)</a:t>
            </a:r>
            <a:endParaRPr sz="1900" b="0" i="0" u="none" strike="noStrike" cap="none">
              <a:solidFill>
                <a:srgbClr val="000000"/>
              </a:solidFill>
              <a:latin typeface="Arial"/>
              <a:ea typeface="Arial"/>
              <a:cs typeface="Arial"/>
              <a:sym typeface="Arial"/>
            </a:endParaRPr>
          </a:p>
        </p:txBody>
      </p:sp>
      <p:cxnSp>
        <p:nvCxnSpPr>
          <p:cNvPr id="118" name="Google Shape;118;p3"/>
          <p:cNvCxnSpPr/>
          <p:nvPr/>
        </p:nvCxnSpPr>
        <p:spPr>
          <a:xfrm rot="5400000">
            <a:off x="6066631" y="4398168"/>
            <a:ext cx="571500" cy="515937"/>
          </a:xfrm>
          <a:prstGeom prst="straightConnector1">
            <a:avLst/>
          </a:prstGeom>
          <a:noFill/>
          <a:ln w="25400" cap="flat" cmpd="sng">
            <a:solidFill>
              <a:srgbClr val="0BD0D9"/>
            </a:solidFill>
            <a:prstDash val="solid"/>
            <a:miter lim="800000"/>
            <a:headEnd type="none" w="sm" len="sm"/>
            <a:tailEnd type="stealth" w="med" len="med"/>
          </a:ln>
          <a:effectLst>
            <a:outerShdw blurRad="63500" dist="38100" dir="5400000">
              <a:srgbClr val="004548">
                <a:alpha val="47450"/>
              </a:srgbClr>
            </a:outerShdw>
          </a:effectLst>
        </p:spPr>
      </p:cxnSp>
      <p:cxnSp>
        <p:nvCxnSpPr>
          <p:cNvPr id="119" name="Google Shape;119;p3"/>
          <p:cNvCxnSpPr/>
          <p:nvPr/>
        </p:nvCxnSpPr>
        <p:spPr>
          <a:xfrm rot="5400000" flipH="1">
            <a:off x="6915943" y="2896393"/>
            <a:ext cx="361950" cy="131762"/>
          </a:xfrm>
          <a:prstGeom prst="straightConnector1">
            <a:avLst/>
          </a:prstGeom>
          <a:noFill/>
          <a:ln w="25400" cap="flat" cmpd="sng">
            <a:solidFill>
              <a:srgbClr val="0BD0D9"/>
            </a:solidFill>
            <a:prstDash val="solid"/>
            <a:miter lim="800000"/>
            <a:headEnd type="none" w="sm" len="sm"/>
            <a:tailEnd type="stealth" w="med" len="med"/>
          </a:ln>
          <a:effectLst>
            <a:outerShdw blurRad="63500" dist="38100" dir="5400000">
              <a:srgbClr val="004548">
                <a:alpha val="47450"/>
              </a:srgbClr>
            </a:outerShdw>
          </a:effectLst>
        </p:spPr>
      </p:cxnSp>
      <p:cxnSp>
        <p:nvCxnSpPr>
          <p:cNvPr id="120" name="Google Shape;120;p3"/>
          <p:cNvCxnSpPr/>
          <p:nvPr/>
        </p:nvCxnSpPr>
        <p:spPr>
          <a:xfrm rot="-5400000" flipH="1">
            <a:off x="7626350" y="4457700"/>
            <a:ext cx="571500" cy="396875"/>
          </a:xfrm>
          <a:prstGeom prst="straightConnector1">
            <a:avLst/>
          </a:prstGeom>
          <a:noFill/>
          <a:ln w="25400" cap="flat" cmpd="sng">
            <a:solidFill>
              <a:srgbClr val="0BD0D9"/>
            </a:solidFill>
            <a:prstDash val="solid"/>
            <a:miter lim="800000"/>
            <a:headEnd type="none" w="sm" len="sm"/>
            <a:tailEnd type="stealth" w="med" len="med"/>
          </a:ln>
          <a:effectLst>
            <a:outerShdw blurRad="63500" dist="38100" dir="5400000">
              <a:srgbClr val="004548">
                <a:alpha val="47450"/>
              </a:srgbClr>
            </a:outerShdw>
          </a:effectLst>
        </p:spPr>
      </p:cxnSp>
      <p:sp>
        <p:nvSpPr>
          <p:cNvPr id="121" name="Google Shape;121;p3"/>
          <p:cNvSpPr txBox="1"/>
          <p:nvPr/>
        </p:nvSpPr>
        <p:spPr>
          <a:xfrm>
            <a:off x="6178550" y="1844675"/>
            <a:ext cx="2150400" cy="1108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6686D"/>
              </a:buClr>
              <a:buSzPts val="1800"/>
              <a:buFont typeface="Constantia"/>
              <a:buNone/>
            </a:pPr>
            <a:r>
              <a:rPr lang="en-US" sz="2200" b="1" i="0" u="none" strike="noStrike" cap="none">
                <a:solidFill>
                  <a:srgbClr val="06686D"/>
                </a:solidFill>
                <a:latin typeface="Constantia"/>
                <a:ea typeface="Constantia"/>
                <a:cs typeface="Constantia"/>
                <a:sym typeface="Constantia"/>
              </a:rPr>
              <a:t>Nature et Contenu des Formations</a:t>
            </a:r>
            <a:endParaRPr sz="1800" b="0" i="0" u="none" strike="noStrike" cap="none">
              <a:solidFill>
                <a:srgbClr val="000000"/>
              </a:solidFill>
              <a:latin typeface="Arial"/>
              <a:ea typeface="Arial"/>
              <a:cs typeface="Arial"/>
              <a:sym typeface="Arial"/>
            </a:endParaRPr>
          </a:p>
        </p:txBody>
      </p:sp>
      <p:sp>
        <p:nvSpPr>
          <p:cNvPr id="122" name="Google Shape;122;p3"/>
          <p:cNvSpPr txBox="1"/>
          <p:nvPr/>
        </p:nvSpPr>
        <p:spPr>
          <a:xfrm>
            <a:off x="7618412" y="5013325"/>
            <a:ext cx="2016000" cy="1262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6686D"/>
              </a:buClr>
              <a:buSzPts val="1800"/>
              <a:buFont typeface="Constantia"/>
              <a:buNone/>
            </a:pPr>
            <a:r>
              <a:rPr lang="en-US" sz="1900" b="1" i="0" u="none" strike="noStrike" cap="none">
                <a:solidFill>
                  <a:srgbClr val="06686D"/>
                </a:solidFill>
                <a:latin typeface="Constantia"/>
                <a:ea typeface="Constantia"/>
                <a:cs typeface="Constantia"/>
                <a:sym typeface="Constantia"/>
              </a:rPr>
              <a:t>Exigences et Pré-requis Pour la Poursuite d’études</a:t>
            </a:r>
            <a:endParaRPr sz="1500" b="0" i="0" u="none" strike="noStrike" cap="none">
              <a:solidFill>
                <a:srgbClr val="000000"/>
              </a:solidFill>
              <a:latin typeface="Arial"/>
              <a:ea typeface="Arial"/>
              <a:cs typeface="Arial"/>
              <a:sym typeface="Arial"/>
            </a:endParaRPr>
          </a:p>
        </p:txBody>
      </p:sp>
      <p:sp>
        <p:nvSpPr>
          <p:cNvPr id="123" name="Google Shape;123;p3"/>
          <p:cNvSpPr txBox="1"/>
          <p:nvPr/>
        </p:nvSpPr>
        <p:spPr>
          <a:xfrm>
            <a:off x="4665662" y="4941887"/>
            <a:ext cx="2305050" cy="92233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6686D"/>
              </a:buClr>
              <a:buSzPts val="1800"/>
              <a:buFont typeface="Constantia"/>
              <a:buNone/>
            </a:pPr>
            <a:r>
              <a:rPr lang="en-US" sz="1800" b="1" i="0" u="none" strike="noStrike" cap="none">
                <a:solidFill>
                  <a:srgbClr val="06686D"/>
                </a:solidFill>
                <a:latin typeface="Constantia"/>
                <a:ea typeface="Constantia"/>
                <a:cs typeface="Constantia"/>
                <a:sym typeface="Constantia"/>
              </a:rPr>
              <a:t>Exigences en termes d’intérêts, d’aptitudes et Qualités requises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39"/>
          <p:cNvSpPr txBox="1"/>
          <p:nvPr/>
        </p:nvSpPr>
        <p:spPr>
          <a:xfrm>
            <a:off x="2505075" y="260350"/>
            <a:ext cx="4953000" cy="619125"/>
          </a:xfrm>
          <a:prstGeom prst="rect">
            <a:avLst/>
          </a:prstGeom>
          <a:solidFill>
            <a:srgbClr val="0B5395"/>
          </a:solidFill>
          <a:ln>
            <a:noFill/>
          </a:ln>
        </p:spPr>
        <p:txBody>
          <a:bodyPr spcFirstLastPara="1" wrap="square" lIns="91425" tIns="45700" rIns="91425" bIns="45700" anchor="t" anchorCtr="0">
            <a:spAutoFit/>
          </a:bodyPr>
          <a:lstStyle/>
          <a:p>
            <a:pPr marL="0" marR="0" lvl="0" indent="0" algn="ctr" rtl="0">
              <a:lnSpc>
                <a:spcPct val="95000"/>
              </a:lnSpc>
              <a:spcBef>
                <a:spcPts val="0"/>
              </a:spcBef>
              <a:spcAft>
                <a:spcPts val="0"/>
              </a:spcAft>
              <a:buClr>
                <a:schemeClr val="lt1"/>
              </a:buClr>
              <a:buSzPts val="3600"/>
              <a:buFont typeface="Times New Roman"/>
              <a:buNone/>
            </a:pPr>
            <a:r>
              <a:rPr lang="en-US" sz="3600" b="1" i="0" u="none" strike="noStrike" cap="none">
                <a:solidFill>
                  <a:schemeClr val="lt1"/>
                </a:solidFill>
                <a:latin typeface="Times New Roman"/>
                <a:ea typeface="Times New Roman"/>
                <a:cs typeface="Times New Roman"/>
                <a:sym typeface="Times New Roman"/>
              </a:rPr>
              <a:t>APPRENTISSAGE</a:t>
            </a:r>
            <a:endParaRPr sz="1400" b="0" i="0" u="none" strike="noStrike" cap="none">
              <a:solidFill>
                <a:srgbClr val="000000"/>
              </a:solidFill>
              <a:latin typeface="Arial"/>
              <a:ea typeface="Arial"/>
              <a:cs typeface="Arial"/>
              <a:sym typeface="Arial"/>
            </a:endParaRPr>
          </a:p>
        </p:txBody>
      </p:sp>
      <p:sp>
        <p:nvSpPr>
          <p:cNvPr id="563" name="Google Shape;563;p39"/>
          <p:cNvSpPr txBox="1"/>
          <p:nvPr/>
        </p:nvSpPr>
        <p:spPr>
          <a:xfrm>
            <a:off x="1281112" y="1700212"/>
            <a:ext cx="7772400" cy="1800225"/>
          </a:xfrm>
          <a:prstGeom prst="rect">
            <a:avLst/>
          </a:prstGeom>
          <a:solidFill>
            <a:srgbClr val="0B5395"/>
          </a:soli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3600"/>
              <a:buFont typeface="Calibri"/>
              <a:buNone/>
            </a:pPr>
            <a:r>
              <a:rPr lang="en-US" sz="3600" b="0" i="0" u="none" strike="noStrike" cap="none">
                <a:solidFill>
                  <a:schemeClr val="lt1"/>
                </a:solidFill>
                <a:latin typeface="Calibri"/>
                <a:ea typeface="Calibri"/>
                <a:cs typeface="Calibri"/>
                <a:sym typeface="Calibri"/>
              </a:rPr>
              <a:t>Attention ! L’apprentissage n’est pas concerné par les procédures d’Affectation</a:t>
            </a:r>
            <a:endParaRPr sz="1400" b="0" i="0" u="none" strike="noStrike" cap="none">
              <a:solidFill>
                <a:srgbClr val="000000"/>
              </a:solidFill>
              <a:latin typeface="Arial"/>
              <a:ea typeface="Arial"/>
              <a:cs typeface="Arial"/>
              <a:sym typeface="Arial"/>
            </a:endParaRPr>
          </a:p>
        </p:txBody>
      </p:sp>
      <p:sp>
        <p:nvSpPr>
          <p:cNvPr id="564" name="Google Shape;564;p39"/>
          <p:cNvSpPr txBox="1"/>
          <p:nvPr/>
        </p:nvSpPr>
        <p:spPr>
          <a:xfrm>
            <a:off x="1857375" y="3933825"/>
            <a:ext cx="6551612" cy="1943100"/>
          </a:xfrm>
          <a:prstGeom prst="rect">
            <a:avLst/>
          </a:prstGeom>
          <a:solidFill>
            <a:srgbClr val="C8E3FB"/>
          </a:solidFill>
          <a:ln>
            <a:noFill/>
          </a:ln>
        </p:spPr>
        <p:txBody>
          <a:bodyPr spcFirstLastPara="1" wrap="square" lIns="91425" tIns="45700" rIns="91425" bIns="45700" anchor="t" anchorCtr="0">
            <a:normAutofit/>
          </a:bodyPr>
          <a:lstStyle/>
          <a:p>
            <a:pPr marL="273050" marR="0" lvl="0" indent="-273050" algn="ctr" rtl="0">
              <a:lnSpc>
                <a:spcPct val="100000"/>
              </a:lnSpc>
              <a:spcBef>
                <a:spcPts val="0"/>
              </a:spcBef>
              <a:spcAft>
                <a:spcPts val="0"/>
              </a:spcAft>
              <a:buClr>
                <a:schemeClr val="dk1"/>
              </a:buClr>
              <a:buSzPts val="3600"/>
              <a:buFont typeface="Constantia"/>
              <a:buNone/>
            </a:pPr>
            <a:r>
              <a:rPr lang="en-US" sz="3600" b="0" i="0" u="none" strike="noStrike" cap="none">
                <a:solidFill>
                  <a:schemeClr val="dk1"/>
                </a:solidFill>
                <a:latin typeface="Constantia"/>
                <a:ea typeface="Constantia"/>
                <a:cs typeface="Constantia"/>
                <a:sym typeface="Constantia"/>
              </a:rPr>
              <a:t>Toujours formuler des vœux en lycée (2</a:t>
            </a:r>
            <a:r>
              <a:rPr lang="en-US" sz="3600" b="0" i="0" u="none" strike="noStrike" cap="none" baseline="30000">
                <a:solidFill>
                  <a:schemeClr val="dk1"/>
                </a:solidFill>
                <a:latin typeface="Constantia"/>
                <a:ea typeface="Constantia"/>
                <a:cs typeface="Constantia"/>
                <a:sym typeface="Constantia"/>
              </a:rPr>
              <a:t>nde</a:t>
            </a:r>
            <a:r>
              <a:rPr lang="en-US" sz="3600" b="0" i="0" u="none" strike="noStrike" cap="none">
                <a:solidFill>
                  <a:schemeClr val="dk1"/>
                </a:solidFill>
                <a:latin typeface="Constantia"/>
                <a:ea typeface="Constantia"/>
                <a:cs typeface="Constantia"/>
                <a:sym typeface="Constantia"/>
              </a:rPr>
              <a:t> pro/2</a:t>
            </a:r>
            <a:r>
              <a:rPr lang="en-US" sz="3600" b="0" i="0" u="none" strike="noStrike" cap="none" baseline="30000">
                <a:solidFill>
                  <a:schemeClr val="dk1"/>
                </a:solidFill>
                <a:latin typeface="Constantia"/>
                <a:ea typeface="Constantia"/>
                <a:cs typeface="Constantia"/>
                <a:sym typeface="Constantia"/>
              </a:rPr>
              <a:t>nde</a:t>
            </a:r>
            <a:r>
              <a:rPr lang="en-US" sz="3600" b="0" i="0" u="none" strike="noStrike" cap="none">
                <a:solidFill>
                  <a:schemeClr val="dk1"/>
                </a:solidFill>
                <a:latin typeface="Constantia"/>
                <a:ea typeface="Constantia"/>
                <a:cs typeface="Constantia"/>
                <a:sym typeface="Constantia"/>
              </a:rPr>
              <a:t> GT) </a:t>
            </a:r>
            <a:endParaRPr sz="1400" b="0" i="0" u="none" strike="noStrike" cap="none">
              <a:solidFill>
                <a:srgbClr val="000000"/>
              </a:solidFill>
              <a:latin typeface="Arial"/>
              <a:ea typeface="Arial"/>
              <a:cs typeface="Arial"/>
              <a:sym typeface="Arial"/>
            </a:endParaRPr>
          </a:p>
          <a:p>
            <a:pPr marL="273050" marR="0" lvl="0" indent="-273050" algn="ctr" rtl="0">
              <a:lnSpc>
                <a:spcPct val="100000"/>
              </a:lnSpc>
              <a:spcBef>
                <a:spcPts val="720"/>
              </a:spcBef>
              <a:spcAft>
                <a:spcPts val="0"/>
              </a:spcAft>
              <a:buClr>
                <a:schemeClr val="dk1"/>
              </a:buClr>
              <a:buSzPts val="3600"/>
              <a:buFont typeface="Constantia"/>
              <a:buNone/>
            </a:pPr>
            <a:r>
              <a:rPr lang="en-US" sz="3600" b="0" i="0" u="none" strike="noStrike" cap="none">
                <a:solidFill>
                  <a:schemeClr val="dk1"/>
                </a:solidFill>
                <a:latin typeface="Constantia"/>
                <a:ea typeface="Constantia"/>
                <a:cs typeface="Constantia"/>
                <a:sym typeface="Constantia"/>
              </a:rPr>
              <a:t>par sécurité</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gf8a0541e19_0_16"/>
          <p:cNvSpPr txBox="1"/>
          <p:nvPr/>
        </p:nvSpPr>
        <p:spPr>
          <a:xfrm>
            <a:off x="488950" y="549275"/>
            <a:ext cx="8913900" cy="762000"/>
          </a:xfrm>
          <a:prstGeom prst="rect">
            <a:avLst/>
          </a:prstGeom>
          <a:solidFill>
            <a:srgbClr val="08376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B5395"/>
              </a:buClr>
              <a:buSzPts val="3200"/>
              <a:buFont typeface="Century Gothic"/>
              <a:buNone/>
            </a:pPr>
            <a:r>
              <a:rPr lang="en-US" sz="3200" b="1" i="0" u="sng" strike="noStrike" cap="none">
                <a:solidFill>
                  <a:srgbClr val="F8F8F8"/>
                </a:solidFill>
                <a:latin typeface="Century Gothic"/>
                <a:ea typeface="Century Gothic"/>
                <a:cs typeface="Century Gothic"/>
                <a:sym typeface="Century Gothic"/>
              </a:rPr>
              <a:t>ACTIVITÉS PREVUES CETTE ANNÉE</a:t>
            </a:r>
            <a:endParaRPr sz="1400" b="0" i="0" u="none" strike="noStrike" cap="none">
              <a:solidFill>
                <a:srgbClr val="F8F8F8"/>
              </a:solidFill>
              <a:latin typeface="Arial"/>
              <a:ea typeface="Arial"/>
              <a:cs typeface="Arial"/>
              <a:sym typeface="Arial"/>
            </a:endParaRPr>
          </a:p>
        </p:txBody>
      </p:sp>
      <p:sp>
        <p:nvSpPr>
          <p:cNvPr id="571" name="Google Shape;571;gf8a0541e19_0_16"/>
          <p:cNvSpPr txBox="1"/>
          <p:nvPr/>
        </p:nvSpPr>
        <p:spPr>
          <a:xfrm>
            <a:off x="669750" y="1250975"/>
            <a:ext cx="8913900" cy="520500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400"/>
              </a:spcBef>
              <a:spcAft>
                <a:spcPts val="0"/>
              </a:spcAft>
              <a:buClr>
                <a:srgbClr val="000000"/>
              </a:buClr>
              <a:buSzPts val="1900"/>
              <a:buFont typeface="Arial"/>
              <a:buNone/>
            </a:pPr>
            <a:endParaRPr sz="2400" b="1" i="0" u="none" strike="noStrike" cap="none">
              <a:solidFill>
                <a:srgbClr val="000000"/>
              </a:solidFill>
              <a:latin typeface="Calibri"/>
              <a:ea typeface="Calibri"/>
              <a:cs typeface="Calibri"/>
              <a:sym typeface="Calibri"/>
            </a:endParaRPr>
          </a:p>
          <a:p>
            <a:pPr marL="342900" marR="0" lvl="0" indent="-342900" algn="l" rtl="0">
              <a:lnSpc>
                <a:spcPct val="150000"/>
              </a:lnSpc>
              <a:spcBef>
                <a:spcPts val="400"/>
              </a:spcBef>
              <a:spcAft>
                <a:spcPts val="0"/>
              </a:spcAft>
              <a:buClr>
                <a:srgbClr val="000000"/>
              </a:buClr>
              <a:buSzPts val="2400"/>
              <a:buFont typeface="Calibri"/>
              <a:buChar char="•"/>
            </a:pPr>
            <a:r>
              <a:rPr lang="en-US" sz="2400" b="1" i="0" u="none" strike="noStrike" cap="none">
                <a:solidFill>
                  <a:srgbClr val="000000"/>
                </a:solidFill>
                <a:latin typeface="Calibri"/>
                <a:ea typeface="Calibri"/>
                <a:cs typeface="Calibri"/>
                <a:sym typeface="Calibri"/>
              </a:rPr>
              <a:t>Immersion en entreprise (stage de 3ème)</a:t>
            </a:r>
            <a:endParaRPr sz="1900" b="0" i="0" u="none" strike="noStrike" cap="none">
              <a:solidFill>
                <a:srgbClr val="000000"/>
              </a:solidFill>
              <a:latin typeface="Calibri"/>
              <a:ea typeface="Calibri"/>
              <a:cs typeface="Calibri"/>
              <a:sym typeface="Calibri"/>
            </a:endParaRPr>
          </a:p>
          <a:p>
            <a:pPr marL="342900" marR="0" lvl="0" indent="-342900" algn="l" rtl="0">
              <a:lnSpc>
                <a:spcPct val="150000"/>
              </a:lnSpc>
              <a:spcBef>
                <a:spcPts val="400"/>
              </a:spcBef>
              <a:spcAft>
                <a:spcPts val="0"/>
              </a:spcAft>
              <a:buClr>
                <a:srgbClr val="000000"/>
              </a:buClr>
              <a:buSzPts val="2400"/>
              <a:buFont typeface="Calibri"/>
              <a:buChar char="•"/>
            </a:pPr>
            <a:r>
              <a:rPr lang="en-US" sz="2400" b="1" i="0" u="none" strike="noStrike" cap="none">
                <a:solidFill>
                  <a:srgbClr val="000000"/>
                </a:solidFill>
                <a:latin typeface="Calibri"/>
                <a:ea typeface="Calibri"/>
                <a:cs typeface="Calibri"/>
                <a:sym typeface="Calibri"/>
              </a:rPr>
              <a:t>Les séances d’Education à l’Orientation</a:t>
            </a:r>
            <a:endParaRPr sz="1900" b="0" i="0" u="none" strike="noStrike" cap="none">
              <a:solidFill>
                <a:srgbClr val="000000"/>
              </a:solidFill>
              <a:latin typeface="Calibri"/>
              <a:ea typeface="Calibri"/>
              <a:cs typeface="Calibri"/>
              <a:sym typeface="Calibri"/>
            </a:endParaRPr>
          </a:p>
          <a:p>
            <a:pPr marL="342900" marR="0" lvl="0" indent="-342900" algn="l" rtl="0">
              <a:lnSpc>
                <a:spcPct val="150000"/>
              </a:lnSpc>
              <a:spcBef>
                <a:spcPts val="400"/>
              </a:spcBef>
              <a:spcAft>
                <a:spcPts val="0"/>
              </a:spcAft>
              <a:buClr>
                <a:srgbClr val="000000"/>
              </a:buClr>
              <a:buSzPts val="2400"/>
              <a:buFont typeface="Calibri"/>
              <a:buChar char="•"/>
            </a:pPr>
            <a:r>
              <a:rPr lang="en-US" sz="2400" b="1" i="0" u="none" strike="noStrike" cap="none">
                <a:solidFill>
                  <a:srgbClr val="000000"/>
                </a:solidFill>
                <a:latin typeface="Calibri"/>
                <a:ea typeface="Calibri"/>
                <a:cs typeface="Calibri"/>
                <a:sym typeface="Calibri"/>
              </a:rPr>
              <a:t>Entretien avec le Professeur Principal </a:t>
            </a:r>
            <a:endParaRPr sz="1900" b="0" i="0" u="none" strike="noStrike" cap="none">
              <a:solidFill>
                <a:srgbClr val="000000"/>
              </a:solidFill>
              <a:latin typeface="Calibri"/>
              <a:ea typeface="Calibri"/>
              <a:cs typeface="Calibri"/>
              <a:sym typeface="Calibri"/>
            </a:endParaRPr>
          </a:p>
          <a:p>
            <a:pPr marL="342900" marR="0" lvl="0" indent="-342900" algn="l" rtl="0">
              <a:lnSpc>
                <a:spcPct val="150000"/>
              </a:lnSpc>
              <a:spcBef>
                <a:spcPts val="40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Journées « Portes Ouvertes » des lycées sur </a:t>
            </a:r>
            <a:r>
              <a:rPr lang="en-US" sz="2400" b="1" i="0" u="sng" strike="noStrike" cap="none">
                <a:solidFill>
                  <a:srgbClr val="0000FF"/>
                </a:solidFill>
                <a:latin typeface="Calibri"/>
                <a:ea typeface="Calibri"/>
                <a:cs typeface="Calibri"/>
                <a:sym typeface="Calibri"/>
              </a:rPr>
              <a:t>www.ac-toulouse.fr</a:t>
            </a:r>
            <a:endParaRPr sz="1900" b="0" i="0" u="none" strike="noStrike" cap="none">
              <a:solidFill>
                <a:srgbClr val="000000"/>
              </a:solidFill>
              <a:latin typeface="Calibri"/>
              <a:ea typeface="Calibri"/>
              <a:cs typeface="Calibri"/>
              <a:sym typeface="Calibri"/>
            </a:endParaRPr>
          </a:p>
          <a:p>
            <a:pPr marL="342900" marR="0" lvl="0" indent="-342900" algn="l" rtl="0">
              <a:lnSpc>
                <a:spcPct val="150000"/>
              </a:lnSpc>
              <a:spcBef>
                <a:spcPts val="400"/>
              </a:spcBef>
              <a:spcAft>
                <a:spcPts val="0"/>
              </a:spcAft>
              <a:buClr>
                <a:srgbClr val="000000"/>
              </a:buClr>
              <a:buSzPts val="2400"/>
              <a:buFont typeface="Calibri"/>
              <a:buChar char="•"/>
            </a:pPr>
            <a:r>
              <a:rPr lang="en-US" sz="2400" b="1" i="0" u="none" strike="noStrike" cap="none">
                <a:solidFill>
                  <a:srgbClr val="000000"/>
                </a:solidFill>
                <a:latin typeface="Calibri"/>
                <a:ea typeface="Calibri"/>
                <a:cs typeface="Calibri"/>
                <a:sym typeface="Calibri"/>
              </a:rPr>
              <a:t>Mini-stages possibles en lycée professionnel (2</a:t>
            </a:r>
            <a:r>
              <a:rPr lang="en-US" sz="2400" b="1" i="0" u="none" strike="noStrike" cap="none" baseline="30000">
                <a:solidFill>
                  <a:srgbClr val="000000"/>
                </a:solidFill>
                <a:latin typeface="Calibri"/>
                <a:ea typeface="Calibri"/>
                <a:cs typeface="Calibri"/>
                <a:sym typeface="Calibri"/>
              </a:rPr>
              <a:t>ème</a:t>
            </a:r>
            <a:r>
              <a:rPr lang="en-US" sz="2400" b="1" i="0" u="none" strike="noStrike" cap="none">
                <a:solidFill>
                  <a:srgbClr val="000000"/>
                </a:solidFill>
                <a:latin typeface="Calibri"/>
                <a:ea typeface="Calibri"/>
                <a:cs typeface="Calibri"/>
                <a:sym typeface="Calibri"/>
              </a:rPr>
              <a:t> semestre)</a:t>
            </a:r>
            <a:endParaRPr sz="1900" b="0" i="0" u="none" strike="noStrike" cap="none">
              <a:solidFill>
                <a:srgbClr val="000000"/>
              </a:solidFill>
              <a:latin typeface="Calibri"/>
              <a:ea typeface="Calibri"/>
              <a:cs typeface="Calibri"/>
              <a:sym typeface="Calibri"/>
            </a:endParaRPr>
          </a:p>
          <a:p>
            <a:pPr marL="342900" marR="0" lvl="0" indent="-342900" algn="l" rtl="0">
              <a:lnSpc>
                <a:spcPct val="150000"/>
              </a:lnSpc>
              <a:spcBef>
                <a:spcPts val="400"/>
              </a:spcBef>
              <a:spcAft>
                <a:spcPts val="0"/>
              </a:spcAft>
              <a:buClr>
                <a:srgbClr val="000000"/>
              </a:buClr>
              <a:buSzPts val="2400"/>
              <a:buFont typeface="Calibri"/>
              <a:buChar char="•"/>
            </a:pPr>
            <a:r>
              <a:rPr lang="en-US" sz="2400" b="1" i="0" u="none" strike="noStrike" cap="none">
                <a:solidFill>
                  <a:srgbClr val="000000"/>
                </a:solidFill>
                <a:latin typeface="Calibri"/>
                <a:ea typeface="Calibri"/>
                <a:cs typeface="Calibri"/>
                <a:sym typeface="Calibri"/>
              </a:rPr>
              <a:t>Entretiens individuels et personnalisés avec une Psychologue de l’EN</a:t>
            </a:r>
            <a:endParaRPr sz="1900" b="0" i="0" u="none" strike="noStrike" cap="none">
              <a:solidFill>
                <a:srgbClr val="000000"/>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6879" y="309452"/>
            <a:ext cx="8999392" cy="681950"/>
          </a:xfrm>
          <a:solidFill>
            <a:schemeClr val="accent1"/>
          </a:solidFill>
        </p:spPr>
        <p:txBody>
          <a:bodyPr>
            <a:normAutofit/>
          </a:bodyPr>
          <a:lstStyle/>
          <a:p>
            <a:pPr algn="ctr"/>
            <a:r>
              <a:rPr lang="fr-FR" sz="3000" dirty="0" smtClean="0">
                <a:solidFill>
                  <a:schemeClr val="bg1"/>
                </a:solidFill>
              </a:rPr>
              <a:t>Permanences Psychologue EN - Orientation</a:t>
            </a:r>
            <a:endParaRPr lang="fr-FR" sz="3000" dirty="0">
              <a:solidFill>
                <a:schemeClr val="bg1"/>
              </a:solidFill>
            </a:endParaRPr>
          </a:p>
        </p:txBody>
      </p:sp>
      <p:sp>
        <p:nvSpPr>
          <p:cNvPr id="1025" name="Rectangle 1"/>
          <p:cNvSpPr>
            <a:spLocks noChangeArrowheads="1"/>
          </p:cNvSpPr>
          <p:nvPr/>
        </p:nvSpPr>
        <p:spPr bwMode="auto">
          <a:xfrm>
            <a:off x="433137" y="706139"/>
            <a:ext cx="10985617"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endParaRPr lang="pt-PT" sz="2000" dirty="0" smtClean="0">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t-PT" sz="2000" b="0"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lang="pt-PT" sz="2000" dirty="0" smtClean="0">
                <a:solidFill>
                  <a:schemeClr val="accent1">
                    <a:lumMod val="75000"/>
                  </a:schemeClr>
                </a:solidFill>
                <a:latin typeface="Times New Roman" pitchFamily="18" charset="0"/>
                <a:ea typeface="Calibri" pitchFamily="34" charset="0"/>
                <a:cs typeface="Times New Roman" pitchFamily="18" charset="0"/>
              </a:rPr>
              <a:t>	</a:t>
            </a:r>
            <a:r>
              <a:rPr kumimoji="0" lang="pt-PT" sz="2000" b="0"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 </a:t>
            </a:r>
            <a:r>
              <a:rPr kumimoji="0" lang="fr-FR" sz="2000" b="1" i="0" u="sng"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Collège </a:t>
            </a:r>
            <a:r>
              <a:rPr kumimoji="0" lang="fr-FR" sz="2000" b="1" i="0" u="sng"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Pierre de </a:t>
            </a:r>
            <a:r>
              <a:rPr kumimoji="0" lang="fr-FR" sz="2000" b="1" i="0" u="sng" strike="noStrike" cap="none" normalizeH="0" baseline="0" dirty="0" err="1" smtClean="0">
                <a:ln>
                  <a:noFill/>
                </a:ln>
                <a:solidFill>
                  <a:schemeClr val="accent1">
                    <a:lumMod val="75000"/>
                  </a:schemeClr>
                </a:solidFill>
                <a:effectLst/>
                <a:latin typeface="Times New Roman" pitchFamily="18" charset="0"/>
                <a:ea typeface="Calibri" pitchFamily="34" charset="0"/>
                <a:cs typeface="Times New Roman" pitchFamily="18" charset="0"/>
              </a:rPr>
              <a:t>fermat</a:t>
            </a:r>
            <a:r>
              <a:rPr kumimoji="0" lang="fr-FR" sz="2000" b="1"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 : </a:t>
            </a:r>
          </a:p>
          <a:p>
            <a:pPr marL="0" marR="0" lvl="0" indent="0" algn="just" defTabSz="914400" rtl="0" eaLnBrk="1" fontAlgn="base" latinLnBrk="0" hangingPunct="1">
              <a:lnSpc>
                <a:spcPct val="100000"/>
              </a:lnSpc>
              <a:spcBef>
                <a:spcPct val="0"/>
              </a:spcBef>
              <a:spcAft>
                <a:spcPct val="0"/>
              </a:spcAft>
              <a:buClrTx/>
              <a:buSzTx/>
              <a:buFontTx/>
              <a:buNone/>
              <a:tabLst/>
            </a:pPr>
            <a:endParaRPr lang="fr-FR" sz="2000" b="1" dirty="0" smtClean="0">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Le jeudi de </a:t>
            </a:r>
            <a:r>
              <a:rPr kumimoji="0" lang="fr-FR"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8h30 à 16h30</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Vous pouvez prendre rendez-vous </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sur le cahier de permanence</a:t>
            </a:r>
            <a:r>
              <a:rPr kumimoji="0" lang="fr-FR" sz="20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à l’accueil du collège</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	 </a:t>
            </a:r>
            <a:r>
              <a:rPr kumimoji="0" lang="pt-PT" sz="2000" b="0"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 </a:t>
            </a:r>
            <a:r>
              <a:rPr kumimoji="0" lang="fr-FR" sz="2000" b="1" i="0" u="sng"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CIO </a:t>
            </a:r>
            <a:r>
              <a:rPr kumimoji="0" lang="pt-PT" sz="2000" b="1" i="0" u="sng"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de Toulouse Centre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fr-FR"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le mercredi après-midi</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Ouvert du lundi au vendredi de 9h à 17h</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Entretien sur rendez-vous, la</a:t>
            </a:r>
            <a:r>
              <a:rPr kumimoji="0" lang="fr-FR" sz="20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semaine ou pendant les vacances scolaires</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05.67.76.51.84</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68 Boulevard de Strasbourg – 31000 Toulouse</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3" name="Google Shape;583;p41"/>
          <p:cNvSpPr txBox="1">
            <a:spLocks noGrp="1"/>
          </p:cNvSpPr>
          <p:nvPr>
            <p:ph type="title" idx="4294967295"/>
          </p:nvPr>
        </p:nvSpPr>
        <p:spPr>
          <a:xfrm>
            <a:off x="1425402" y="2348880"/>
            <a:ext cx="7560835" cy="1511667"/>
          </a:xfrm>
          <a:prstGeom prst="rect">
            <a:avLst/>
          </a:prstGeom>
          <a:noFill/>
          <a:ln>
            <a:noFill/>
          </a:ln>
        </p:spPr>
        <p:txBody>
          <a:bodyPr spcFirstLastPara="1" wrap="square" lIns="0" tIns="0" rIns="0" bIns="0" anchor="b" anchorCtr="1">
            <a:noAutofit/>
          </a:bodyPr>
          <a:lstStyle/>
          <a:p>
            <a:pPr marL="0" marR="0" lvl="0" indent="0" algn="ctr" rtl="0">
              <a:lnSpc>
                <a:spcPct val="100000"/>
              </a:lnSpc>
              <a:spcBef>
                <a:spcPts val="0"/>
              </a:spcBef>
              <a:spcAft>
                <a:spcPts val="0"/>
              </a:spcAft>
              <a:buClr>
                <a:schemeClr val="lt1"/>
              </a:buClr>
              <a:buSzPts val="5000"/>
              <a:buFont typeface="Calibri"/>
              <a:buNone/>
            </a:pPr>
            <a:r>
              <a:rPr lang="en-US" sz="5000" b="1" i="0" u="none" strike="noStrike" cap="none">
                <a:solidFill>
                  <a:schemeClr val="lt1"/>
                </a:solidFill>
                <a:latin typeface="Calibri"/>
                <a:ea typeface="Calibri"/>
                <a:cs typeface="Calibri"/>
                <a:sym typeface="Calibri"/>
              </a:rPr>
              <a:t>MERCI pour votre attention</a:t>
            </a:r>
            <a:endParaRPr sz="5000" b="1" i="0" u="none" strike="noStrike" cap="none">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4"/>
          <p:cNvSpPr txBox="1"/>
          <p:nvPr/>
        </p:nvSpPr>
        <p:spPr>
          <a:xfrm>
            <a:off x="810375" y="325875"/>
            <a:ext cx="8913900" cy="7620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B5395"/>
              </a:buClr>
              <a:buSzPts val="4300"/>
              <a:buFont typeface="Century Gothic"/>
              <a:buNone/>
            </a:pPr>
            <a:r>
              <a:rPr lang="en-US" sz="4300" b="1" i="0" u="sng" strike="noStrike" cap="none">
                <a:solidFill>
                  <a:srgbClr val="0B5395"/>
                </a:solidFill>
                <a:latin typeface="Century Gothic"/>
                <a:ea typeface="Century Gothic"/>
                <a:cs typeface="Century Gothic"/>
                <a:sym typeface="Century Gothic"/>
              </a:rPr>
              <a:t>Préparer </a:t>
            </a:r>
            <a:r>
              <a:rPr lang="en-US" sz="2200" b="1" i="0" u="sng" strike="noStrike" cap="none">
                <a:solidFill>
                  <a:srgbClr val="0B5395"/>
                </a:solidFill>
                <a:latin typeface="Century Gothic"/>
                <a:ea typeface="Century Gothic"/>
                <a:cs typeface="Century Gothic"/>
                <a:sym typeface="Century Gothic"/>
              </a:rPr>
              <a:t> </a:t>
            </a:r>
            <a:r>
              <a:rPr lang="en-US" sz="4300" b="1" i="0" u="sng" strike="noStrike" cap="none">
                <a:solidFill>
                  <a:srgbClr val="0B5395"/>
                </a:solidFill>
                <a:latin typeface="Century Gothic"/>
                <a:ea typeface="Century Gothic"/>
                <a:cs typeface="Century Gothic"/>
                <a:sym typeface="Century Gothic"/>
              </a:rPr>
              <a:t>son orientation</a:t>
            </a:r>
            <a:endParaRPr sz="1400" b="0" i="0" u="none" strike="noStrike" cap="none">
              <a:solidFill>
                <a:srgbClr val="000000"/>
              </a:solidFill>
              <a:latin typeface="Arial"/>
              <a:ea typeface="Arial"/>
              <a:cs typeface="Arial"/>
              <a:sym typeface="Arial"/>
            </a:endParaRPr>
          </a:p>
        </p:txBody>
      </p:sp>
      <p:sp>
        <p:nvSpPr>
          <p:cNvPr id="130" name="Google Shape;130;p4"/>
          <p:cNvSpPr txBox="1"/>
          <p:nvPr/>
        </p:nvSpPr>
        <p:spPr>
          <a:xfrm>
            <a:off x="368600" y="1217475"/>
            <a:ext cx="9610500" cy="5640600"/>
          </a:xfrm>
          <a:prstGeom prst="rect">
            <a:avLst/>
          </a:prstGeom>
          <a:noFill/>
          <a:ln>
            <a:noFill/>
          </a:ln>
        </p:spPr>
        <p:txBody>
          <a:bodyPr spcFirstLastPara="1" wrap="square" lIns="91425" tIns="45700" rIns="91425" bIns="45700" anchor="t" anchorCtr="0">
            <a:noAutofit/>
          </a:bodyPr>
          <a:lstStyle/>
          <a:p>
            <a:pPr marL="342900" marR="0" lvl="0" indent="-341312" algn="l" rtl="0">
              <a:lnSpc>
                <a:spcPct val="90000"/>
              </a:lnSpc>
              <a:spcBef>
                <a:spcPts val="0"/>
              </a:spcBef>
              <a:spcAft>
                <a:spcPts val="0"/>
              </a:spcAft>
              <a:buClr>
                <a:srgbClr val="089CA3"/>
              </a:buClr>
              <a:buSzPts val="2000"/>
              <a:buFont typeface="Century Gothic"/>
              <a:buNone/>
            </a:pPr>
            <a:r>
              <a:rPr lang="en-US" sz="2000" b="1" i="0" u="none" strike="noStrike" cap="none" dirty="0">
                <a:solidFill>
                  <a:schemeClr val="lt1"/>
                </a:solidFill>
                <a:highlight>
                  <a:srgbClr val="083763"/>
                </a:highlight>
                <a:latin typeface="Century Gothic"/>
                <a:ea typeface="Century Gothic"/>
                <a:cs typeface="Century Gothic"/>
                <a:sym typeface="Century Gothic"/>
              </a:rPr>
              <a:t>EN  S’INFORMANT SUR LES FILIERES APRES 3ème</a:t>
            </a:r>
            <a:endParaRPr sz="2000" b="1" i="0" u="none" strike="noStrike" cap="none" dirty="0">
              <a:solidFill>
                <a:schemeClr val="lt1"/>
              </a:solidFill>
              <a:highlight>
                <a:srgbClr val="083763"/>
              </a:highlight>
              <a:latin typeface="Century Gothic"/>
              <a:ea typeface="Century Gothic"/>
              <a:cs typeface="Century Gothic"/>
              <a:sym typeface="Century Gothic"/>
            </a:endParaRPr>
          </a:p>
          <a:p>
            <a:pPr marL="342900" marR="0" lvl="0" indent="-341312" algn="l" rtl="0">
              <a:lnSpc>
                <a:spcPct val="90000"/>
              </a:lnSpc>
              <a:spcBef>
                <a:spcPts val="0"/>
              </a:spcBef>
              <a:spcAft>
                <a:spcPts val="0"/>
              </a:spcAft>
              <a:buClr>
                <a:srgbClr val="089CA3"/>
              </a:buClr>
              <a:buSzPts val="2000"/>
              <a:buFont typeface="Century Gothic"/>
              <a:buNone/>
            </a:pPr>
            <a:endParaRPr sz="2000" b="1" i="0" u="sng" strike="noStrike" cap="none" dirty="0">
              <a:solidFill>
                <a:schemeClr val="lt1"/>
              </a:solidFill>
              <a:highlight>
                <a:srgbClr val="083763"/>
              </a:highlight>
              <a:latin typeface="Century Gothic"/>
              <a:ea typeface="Century Gothic"/>
              <a:cs typeface="Century Gothic"/>
              <a:sym typeface="Century Gothic"/>
            </a:endParaRPr>
          </a:p>
          <a:p>
            <a:pPr marL="457200" marR="0" lvl="0" indent="-349250" algn="l" rtl="0">
              <a:lnSpc>
                <a:spcPct val="90000"/>
              </a:lnSpc>
              <a:spcBef>
                <a:spcPts val="500"/>
              </a:spcBef>
              <a:spcAft>
                <a:spcPts val="0"/>
              </a:spcAft>
              <a:buClr>
                <a:schemeClr val="dk1"/>
              </a:buClr>
              <a:buSzPts val="1900"/>
              <a:buFont typeface="Century Gothic"/>
              <a:buChar char="-"/>
            </a:pPr>
            <a:r>
              <a:rPr lang="en-US" sz="1900" b="1" i="0" u="none" strike="noStrike" cap="none" dirty="0" err="1">
                <a:solidFill>
                  <a:schemeClr val="dk1"/>
                </a:solidFill>
                <a:latin typeface="Century Gothic"/>
                <a:ea typeface="Century Gothic"/>
                <a:cs typeface="Century Gothic"/>
                <a:sym typeface="Century Gothic"/>
              </a:rPr>
              <a:t>Padlet</a:t>
            </a:r>
            <a:r>
              <a:rPr lang="en-US" sz="1900" b="1" i="0" u="none" strike="noStrike" cap="none" dirty="0">
                <a:solidFill>
                  <a:schemeClr val="dk1"/>
                </a:solidFill>
                <a:latin typeface="Century Gothic"/>
                <a:ea typeface="Century Gothic"/>
                <a:cs typeface="Century Gothic"/>
                <a:sym typeface="Century Gothic"/>
              </a:rPr>
              <a:t> </a:t>
            </a:r>
            <a:r>
              <a:rPr lang="en-US" sz="1900" b="1" i="0" u="none" strike="noStrike" cap="none" dirty="0" err="1">
                <a:solidFill>
                  <a:schemeClr val="dk1"/>
                </a:solidFill>
                <a:latin typeface="Century Gothic"/>
                <a:ea typeface="Century Gothic"/>
                <a:cs typeface="Century Gothic"/>
                <a:sym typeface="Century Gothic"/>
              </a:rPr>
              <a:t>d’informations</a:t>
            </a:r>
            <a:r>
              <a:rPr lang="en-US" sz="1900" b="1" i="0" u="none" strike="noStrike" cap="none" dirty="0">
                <a:solidFill>
                  <a:schemeClr val="dk1"/>
                </a:solidFill>
                <a:latin typeface="Century Gothic"/>
                <a:ea typeface="Century Gothic"/>
                <a:cs typeface="Century Gothic"/>
                <a:sym typeface="Century Gothic"/>
              </a:rPr>
              <a:t> </a:t>
            </a:r>
            <a:r>
              <a:rPr lang="en-US" sz="1900" b="1" i="0" u="none" strike="noStrike" cap="none" dirty="0" err="1">
                <a:solidFill>
                  <a:schemeClr val="dk1"/>
                </a:solidFill>
                <a:latin typeface="Century Gothic"/>
                <a:ea typeface="Century Gothic"/>
                <a:cs typeface="Century Gothic"/>
                <a:sym typeface="Century Gothic"/>
              </a:rPr>
              <a:t>sur</a:t>
            </a:r>
            <a:r>
              <a:rPr lang="en-US" sz="1900" b="1" i="0" u="none" strike="noStrike" cap="none" dirty="0">
                <a:solidFill>
                  <a:schemeClr val="dk1"/>
                </a:solidFill>
                <a:latin typeface="Century Gothic"/>
                <a:ea typeface="Century Gothic"/>
                <a:cs typeface="Century Gothic"/>
                <a:sym typeface="Century Gothic"/>
              </a:rPr>
              <a:t> </a:t>
            </a:r>
            <a:r>
              <a:rPr lang="en-US" sz="1900" b="1" i="0" u="none" strike="noStrike" cap="none" dirty="0" err="1">
                <a:solidFill>
                  <a:schemeClr val="dk1"/>
                </a:solidFill>
                <a:latin typeface="Century Gothic"/>
                <a:ea typeface="Century Gothic"/>
                <a:cs typeface="Century Gothic"/>
                <a:sym typeface="Century Gothic"/>
              </a:rPr>
              <a:t>l’après</a:t>
            </a:r>
            <a:r>
              <a:rPr lang="en-US" sz="1900" b="1" i="0" u="none" strike="noStrike" cap="none" dirty="0">
                <a:solidFill>
                  <a:schemeClr val="dk1"/>
                </a:solidFill>
                <a:latin typeface="Century Gothic"/>
                <a:ea typeface="Century Gothic"/>
                <a:cs typeface="Century Gothic"/>
                <a:sym typeface="Century Gothic"/>
              </a:rPr>
              <a:t> 3ème (</a:t>
            </a:r>
            <a:r>
              <a:rPr lang="en-US" sz="1900" b="1" i="0" u="none" strike="noStrike" cap="none" dirty="0" err="1">
                <a:solidFill>
                  <a:schemeClr val="dk1"/>
                </a:solidFill>
                <a:latin typeface="Century Gothic"/>
                <a:ea typeface="Century Gothic"/>
                <a:cs typeface="Century Gothic"/>
                <a:sym typeface="Century Gothic"/>
              </a:rPr>
              <a:t>découverte</a:t>
            </a:r>
            <a:r>
              <a:rPr lang="en-US" sz="1900" b="1" i="0" u="none" strike="noStrike" cap="none" dirty="0">
                <a:solidFill>
                  <a:schemeClr val="dk1"/>
                </a:solidFill>
                <a:latin typeface="Century Gothic"/>
                <a:ea typeface="Century Gothic"/>
                <a:cs typeface="Century Gothic"/>
                <a:sym typeface="Century Gothic"/>
              </a:rPr>
              <a:t> </a:t>
            </a:r>
            <a:r>
              <a:rPr lang="en-US" sz="1900" b="1" i="0" u="none" strike="noStrike" cap="none" dirty="0" smtClean="0">
                <a:solidFill>
                  <a:schemeClr val="dk1"/>
                </a:solidFill>
                <a:latin typeface="Century Gothic"/>
                <a:ea typeface="Century Gothic"/>
                <a:cs typeface="Century Gothic"/>
                <a:sym typeface="Century Gothic"/>
              </a:rPr>
              <a:t>formations, </a:t>
            </a:r>
            <a:r>
              <a:rPr lang="en-US" sz="1900" b="1" i="0" u="none" strike="noStrike" cap="none" dirty="0" err="1" smtClean="0">
                <a:solidFill>
                  <a:schemeClr val="dk1"/>
                </a:solidFill>
                <a:latin typeface="Century Gothic"/>
                <a:ea typeface="Century Gothic"/>
                <a:cs typeface="Century Gothic"/>
                <a:sym typeface="Century Gothic"/>
              </a:rPr>
              <a:t>lycées</a:t>
            </a:r>
            <a:r>
              <a:rPr lang="en-US" sz="1900" b="1" i="0" u="none" strike="noStrike" cap="none" dirty="0" smtClean="0">
                <a:solidFill>
                  <a:schemeClr val="dk1"/>
                </a:solidFill>
                <a:latin typeface="Century Gothic"/>
                <a:ea typeface="Century Gothic"/>
                <a:cs typeface="Century Gothic"/>
                <a:sym typeface="Century Gothic"/>
              </a:rPr>
              <a:t> </a:t>
            </a:r>
            <a:r>
              <a:rPr lang="en-US" sz="1900" b="1" i="0" u="none" strike="noStrike" cap="none" dirty="0" err="1" smtClean="0">
                <a:solidFill>
                  <a:schemeClr val="dk1"/>
                </a:solidFill>
                <a:latin typeface="Century Gothic"/>
                <a:ea typeface="Century Gothic"/>
                <a:cs typeface="Century Gothic"/>
                <a:sym typeface="Century Gothic"/>
              </a:rPr>
              <a:t>toulousains</a:t>
            </a:r>
            <a:r>
              <a:rPr lang="en-US" sz="1900" b="1" i="0" u="none" strike="noStrike" cap="none" dirty="0" smtClean="0">
                <a:solidFill>
                  <a:schemeClr val="dk1"/>
                </a:solidFill>
                <a:latin typeface="Century Gothic"/>
                <a:ea typeface="Century Gothic"/>
                <a:cs typeface="Century Gothic"/>
                <a:sym typeface="Century Gothic"/>
              </a:rPr>
              <a:t>)</a:t>
            </a:r>
            <a:r>
              <a:rPr lang="en-US" sz="1600" b="1" i="1" dirty="0">
                <a:solidFill>
                  <a:srgbClr val="666666"/>
                </a:solidFill>
                <a:latin typeface="Century Gothic"/>
                <a:ea typeface="Century Gothic"/>
                <a:cs typeface="Century Gothic"/>
                <a:sym typeface="Century Gothic"/>
              </a:rPr>
              <a:t> </a:t>
            </a:r>
            <a:r>
              <a:rPr lang="en-US" sz="1600" b="1" i="1" dirty="0" smtClean="0">
                <a:solidFill>
                  <a:srgbClr val="666666"/>
                </a:solidFill>
                <a:latin typeface="Century Gothic"/>
                <a:ea typeface="Century Gothic"/>
                <a:cs typeface="Century Gothic"/>
                <a:sym typeface="Century Gothic"/>
              </a:rPr>
              <a:t>== &gt; </a:t>
            </a:r>
            <a:r>
              <a:rPr lang="en-US" sz="1600" b="1" i="0" u="none" strike="noStrike" cap="none" dirty="0" smtClean="0">
                <a:solidFill>
                  <a:srgbClr val="7F7F7F"/>
                </a:solidFill>
                <a:latin typeface="Century Gothic"/>
                <a:ea typeface="Century Gothic"/>
                <a:cs typeface="Century Gothic"/>
                <a:sym typeface="Century Gothic"/>
              </a:rPr>
              <a:t>Site </a:t>
            </a:r>
            <a:r>
              <a:rPr lang="en-US" sz="1600" b="1" i="0" u="none" strike="noStrike" cap="none" dirty="0">
                <a:solidFill>
                  <a:srgbClr val="7F7F7F"/>
                </a:solidFill>
                <a:latin typeface="Century Gothic"/>
                <a:ea typeface="Century Gothic"/>
                <a:cs typeface="Century Gothic"/>
                <a:sym typeface="Century Gothic"/>
              </a:rPr>
              <a:t>du CIO Toulouse Centre</a:t>
            </a:r>
            <a:endParaRPr sz="1600" b="1" i="0" u="none" strike="noStrike" cap="none" dirty="0">
              <a:solidFill>
                <a:srgbClr val="7F7F7F"/>
              </a:solidFill>
              <a:latin typeface="Century Gothic"/>
              <a:ea typeface="Century Gothic"/>
              <a:cs typeface="Century Gothic"/>
              <a:sym typeface="Century Gothic"/>
            </a:endParaRPr>
          </a:p>
          <a:p>
            <a:pPr marL="457200" marR="0" lvl="0" indent="-336550" algn="l" rtl="0">
              <a:lnSpc>
                <a:spcPct val="90000"/>
              </a:lnSpc>
              <a:spcBef>
                <a:spcPts val="0"/>
              </a:spcBef>
              <a:spcAft>
                <a:spcPts val="0"/>
              </a:spcAft>
              <a:buClr>
                <a:srgbClr val="666666"/>
              </a:buClr>
              <a:buSzPts val="1700"/>
              <a:buFont typeface="Century Gothic"/>
              <a:buChar char="-"/>
            </a:pPr>
            <a:r>
              <a:rPr lang="en-US" sz="1700" b="1" i="1" u="sng" strike="noStrike" cap="none" dirty="0">
                <a:solidFill>
                  <a:srgbClr val="7F7F7F"/>
                </a:solidFill>
                <a:latin typeface="Century Gothic"/>
                <a:ea typeface="Century Gothic"/>
                <a:cs typeface="Century Gothic"/>
                <a:sym typeface="Century Gothic"/>
              </a:rPr>
              <a:t>www.secondes-premieres2020-2021.fr/</a:t>
            </a:r>
            <a:endParaRPr sz="1700" b="1" i="1" u="sng" strike="noStrike" cap="none" dirty="0">
              <a:solidFill>
                <a:srgbClr val="7F7F7F"/>
              </a:solidFill>
              <a:latin typeface="Century Gothic"/>
              <a:ea typeface="Century Gothic"/>
              <a:cs typeface="Century Gothic"/>
              <a:sym typeface="Century Gothic"/>
            </a:endParaRPr>
          </a:p>
          <a:p>
            <a:pPr marL="457200" marR="0" lvl="0" indent="-336550" algn="l" rtl="0">
              <a:lnSpc>
                <a:spcPct val="90000"/>
              </a:lnSpc>
              <a:spcBef>
                <a:spcPts val="0"/>
              </a:spcBef>
              <a:spcAft>
                <a:spcPts val="0"/>
              </a:spcAft>
              <a:buClr>
                <a:srgbClr val="666666"/>
              </a:buClr>
              <a:buSzPts val="1700"/>
              <a:buFont typeface="Century Gothic"/>
              <a:buChar char="-"/>
            </a:pPr>
            <a:r>
              <a:rPr lang="en-US" sz="1700" b="1" i="1" u="sng" strike="noStrike" cap="none" dirty="0">
                <a:solidFill>
                  <a:srgbClr val="7F7F7F"/>
                </a:solidFill>
                <a:latin typeface="Century Gothic"/>
                <a:ea typeface="Century Gothic"/>
                <a:cs typeface="Century Gothic"/>
                <a:sym typeface="Century Gothic"/>
              </a:rPr>
              <a:t>www.nouvelle-voiepro.fr/</a:t>
            </a:r>
            <a:endParaRPr sz="1700" b="1" i="1" u="sng" strike="noStrike" cap="none" dirty="0">
              <a:solidFill>
                <a:srgbClr val="7F7F7F"/>
              </a:solidFill>
              <a:latin typeface="Century Gothic"/>
              <a:ea typeface="Century Gothic"/>
              <a:cs typeface="Century Gothic"/>
              <a:sym typeface="Century Gothic"/>
            </a:endParaRPr>
          </a:p>
          <a:p>
            <a:pPr marL="457200" marR="0" lvl="0" indent="-228600" algn="l" rtl="0">
              <a:lnSpc>
                <a:spcPct val="90000"/>
              </a:lnSpc>
              <a:spcBef>
                <a:spcPts val="0"/>
              </a:spcBef>
              <a:spcAft>
                <a:spcPts val="0"/>
              </a:spcAft>
              <a:buClr>
                <a:srgbClr val="666666"/>
              </a:buClr>
              <a:buSzPts val="1700"/>
              <a:buFont typeface="Century Gothic"/>
              <a:buNone/>
            </a:pPr>
            <a:endParaRPr sz="1700" b="1" i="1" u="sng" strike="noStrike" cap="none" dirty="0">
              <a:solidFill>
                <a:srgbClr val="666666"/>
              </a:solidFill>
              <a:latin typeface="Century Gothic"/>
              <a:ea typeface="Century Gothic"/>
              <a:cs typeface="Century Gothic"/>
              <a:sym typeface="Century Gothic"/>
            </a:endParaRPr>
          </a:p>
          <a:p>
            <a:pPr marL="457200" marR="0" lvl="0" indent="-349250" algn="l" rtl="0">
              <a:lnSpc>
                <a:spcPct val="90000"/>
              </a:lnSpc>
              <a:spcBef>
                <a:spcPts val="0"/>
              </a:spcBef>
              <a:spcAft>
                <a:spcPts val="0"/>
              </a:spcAft>
              <a:buClr>
                <a:schemeClr val="dk1"/>
              </a:buClr>
              <a:buSzPts val="1900"/>
              <a:buFont typeface="Century Gothic"/>
              <a:buChar char="-"/>
            </a:pPr>
            <a:r>
              <a:rPr lang="en-US" sz="1900" b="1" i="0" u="none" strike="noStrike" cap="none" dirty="0">
                <a:solidFill>
                  <a:schemeClr val="dk1"/>
                </a:solidFill>
                <a:latin typeface="Century Gothic"/>
                <a:ea typeface="Century Gothic"/>
                <a:cs typeface="Century Gothic"/>
                <a:sym typeface="Century Gothic"/>
              </a:rPr>
              <a:t>Au Centre </a:t>
            </a:r>
            <a:r>
              <a:rPr lang="en-US" sz="1900" b="1" i="0" u="none" strike="noStrike" cap="none" dirty="0" err="1">
                <a:solidFill>
                  <a:schemeClr val="dk1"/>
                </a:solidFill>
                <a:latin typeface="Century Gothic"/>
                <a:ea typeface="Century Gothic"/>
                <a:cs typeface="Century Gothic"/>
                <a:sym typeface="Century Gothic"/>
              </a:rPr>
              <a:t>d’Information</a:t>
            </a:r>
            <a:r>
              <a:rPr lang="en-US" sz="1900" b="1" i="0" u="none" strike="noStrike" cap="none" dirty="0">
                <a:solidFill>
                  <a:schemeClr val="dk1"/>
                </a:solidFill>
                <a:latin typeface="Century Gothic"/>
                <a:ea typeface="Century Gothic"/>
                <a:cs typeface="Century Gothic"/>
                <a:sym typeface="Century Gothic"/>
              </a:rPr>
              <a:t> et </a:t>
            </a:r>
            <a:r>
              <a:rPr lang="en-US" sz="1900" b="1" i="0" u="none" strike="noStrike" cap="none" dirty="0" err="1">
                <a:solidFill>
                  <a:schemeClr val="dk1"/>
                </a:solidFill>
                <a:latin typeface="Century Gothic"/>
                <a:ea typeface="Century Gothic"/>
                <a:cs typeface="Century Gothic"/>
                <a:sym typeface="Century Gothic"/>
              </a:rPr>
              <a:t>d’Orientation</a:t>
            </a:r>
            <a:r>
              <a:rPr lang="en-US" sz="1900" b="1" i="0" u="none" strike="noStrike" cap="none" dirty="0">
                <a:solidFill>
                  <a:schemeClr val="dk1"/>
                </a:solidFill>
                <a:latin typeface="Century Gothic"/>
                <a:ea typeface="Century Gothic"/>
                <a:cs typeface="Century Gothic"/>
                <a:sym typeface="Century Gothic"/>
              </a:rPr>
              <a:t>  de Toulouse (C.I.O)</a:t>
            </a:r>
            <a:endParaRPr sz="1700" b="1" i="1" u="sng" strike="noStrike" cap="none" dirty="0">
              <a:solidFill>
                <a:srgbClr val="666666"/>
              </a:solidFill>
              <a:latin typeface="Century Gothic"/>
              <a:ea typeface="Century Gothic"/>
              <a:cs typeface="Century Gothic"/>
              <a:sym typeface="Century Gothic"/>
            </a:endParaRPr>
          </a:p>
          <a:p>
            <a:pPr marL="0" marR="0" lvl="0" indent="0" algn="l" rtl="0">
              <a:lnSpc>
                <a:spcPct val="90000"/>
              </a:lnSpc>
              <a:spcBef>
                <a:spcPts val="500"/>
              </a:spcBef>
              <a:spcAft>
                <a:spcPts val="0"/>
              </a:spcAft>
              <a:buClr>
                <a:srgbClr val="000000"/>
              </a:buClr>
              <a:buSzPts val="2000"/>
              <a:buFont typeface="Arial"/>
              <a:buNone/>
            </a:pPr>
            <a:endParaRPr sz="2000" b="1" i="0" u="none" strike="noStrike" cap="none" dirty="0">
              <a:solidFill>
                <a:schemeClr val="lt1"/>
              </a:solidFill>
              <a:highlight>
                <a:srgbClr val="783F04"/>
              </a:highlight>
              <a:latin typeface="Century Gothic"/>
              <a:ea typeface="Century Gothic"/>
              <a:cs typeface="Century Gothic"/>
              <a:sym typeface="Century Gothic"/>
            </a:endParaRPr>
          </a:p>
          <a:p>
            <a:pPr marL="342900" marR="0" lvl="0" indent="-341312" algn="l" rtl="0">
              <a:lnSpc>
                <a:spcPct val="90000"/>
              </a:lnSpc>
              <a:spcBef>
                <a:spcPts val="500"/>
              </a:spcBef>
              <a:spcAft>
                <a:spcPts val="0"/>
              </a:spcAft>
              <a:buClr>
                <a:srgbClr val="089CA3"/>
              </a:buClr>
              <a:buSzPts val="2000"/>
              <a:buFont typeface="Century Gothic"/>
              <a:buNone/>
            </a:pPr>
            <a:r>
              <a:rPr lang="en-US" sz="2000" b="1" i="0" u="none" strike="noStrike" cap="none" dirty="0">
                <a:solidFill>
                  <a:schemeClr val="lt1"/>
                </a:solidFill>
                <a:highlight>
                  <a:srgbClr val="083763"/>
                </a:highlight>
                <a:latin typeface="Century Gothic"/>
                <a:ea typeface="Century Gothic"/>
                <a:cs typeface="Century Gothic"/>
                <a:sym typeface="Century Gothic"/>
              </a:rPr>
              <a:t>EN  APPRENANT A MIEUX SE CONNAITRE </a:t>
            </a:r>
            <a:endParaRPr sz="1400" b="0" i="0" u="none" strike="noStrike" cap="none" dirty="0">
              <a:solidFill>
                <a:schemeClr val="lt1"/>
              </a:solidFill>
              <a:highlight>
                <a:srgbClr val="083763"/>
              </a:highlight>
              <a:latin typeface="Arial"/>
              <a:ea typeface="Arial"/>
              <a:cs typeface="Arial"/>
              <a:sym typeface="Arial"/>
            </a:endParaRPr>
          </a:p>
          <a:p>
            <a:pPr marL="342900" marR="0" lvl="0" indent="-341312" algn="l" rtl="0">
              <a:lnSpc>
                <a:spcPct val="90000"/>
              </a:lnSpc>
              <a:spcBef>
                <a:spcPts val="500"/>
              </a:spcBef>
              <a:spcAft>
                <a:spcPts val="0"/>
              </a:spcAft>
              <a:buClr>
                <a:srgbClr val="000000"/>
              </a:buClr>
              <a:buSzPts val="2000"/>
              <a:buFont typeface="Century Gothic"/>
              <a:buNone/>
            </a:pPr>
            <a:r>
              <a:rPr lang="en-US" sz="2000" b="1" i="0" u="none" strike="noStrike" cap="none" dirty="0">
                <a:solidFill>
                  <a:srgbClr val="000000"/>
                </a:solidFill>
                <a:latin typeface="Century Gothic"/>
                <a:ea typeface="Century Gothic"/>
                <a:cs typeface="Century Gothic"/>
                <a:sym typeface="Century Gothic"/>
              </a:rPr>
              <a:t>  - Questionnaires de </a:t>
            </a:r>
            <a:r>
              <a:rPr lang="en-US" sz="2000" b="1" i="0" u="none" strike="noStrike" cap="none" dirty="0" err="1">
                <a:solidFill>
                  <a:srgbClr val="000000"/>
                </a:solidFill>
                <a:latin typeface="Century Gothic"/>
                <a:ea typeface="Century Gothic"/>
                <a:cs typeface="Century Gothic"/>
                <a:sym typeface="Century Gothic"/>
              </a:rPr>
              <a:t>personnalité</a:t>
            </a:r>
            <a:r>
              <a:rPr lang="en-US" sz="2000" b="1" i="0" u="none" strike="noStrike" cap="none" dirty="0">
                <a:solidFill>
                  <a:srgbClr val="000000"/>
                </a:solidFill>
                <a:latin typeface="Century Gothic"/>
                <a:ea typeface="Century Gothic"/>
                <a:cs typeface="Century Gothic"/>
                <a:sym typeface="Century Gothic"/>
              </a:rPr>
              <a:t> et </a:t>
            </a:r>
            <a:r>
              <a:rPr lang="en-US" sz="2000" b="1" i="0" u="none" strike="noStrike" cap="none" dirty="0" err="1">
                <a:solidFill>
                  <a:srgbClr val="000000"/>
                </a:solidFill>
                <a:latin typeface="Century Gothic"/>
                <a:ea typeface="Century Gothic"/>
                <a:cs typeface="Century Gothic"/>
                <a:sym typeface="Century Gothic"/>
              </a:rPr>
              <a:t>d’intérêts</a:t>
            </a:r>
            <a:r>
              <a:rPr lang="en-US" sz="2000" b="1" i="0" u="none" strike="noStrike" cap="none" dirty="0">
                <a:solidFill>
                  <a:srgbClr val="000000"/>
                </a:solidFill>
                <a:latin typeface="Century Gothic"/>
                <a:ea typeface="Century Gothic"/>
                <a:cs typeface="Century Gothic"/>
                <a:sym typeface="Century Gothic"/>
              </a:rPr>
              <a:t> </a:t>
            </a:r>
            <a:r>
              <a:rPr lang="en-US" sz="2000" b="1" i="0" u="none" strike="noStrike" cap="none" dirty="0" err="1" smtClean="0">
                <a:solidFill>
                  <a:srgbClr val="000000"/>
                </a:solidFill>
                <a:latin typeface="Century Gothic"/>
                <a:ea typeface="Century Gothic"/>
                <a:cs typeface="Century Gothic"/>
                <a:sym typeface="Century Gothic"/>
              </a:rPr>
              <a:t>professionnels</a:t>
            </a:r>
            <a:r>
              <a:rPr lang="en-US" sz="2000" b="1" dirty="0" smtClean="0">
                <a:latin typeface="Century Gothic"/>
                <a:ea typeface="Century Gothic"/>
                <a:cs typeface="Century Gothic"/>
                <a:sym typeface="Century Gothic"/>
              </a:rPr>
              <a:t>  (</a:t>
            </a:r>
            <a:r>
              <a:rPr lang="en-US" sz="2000" b="1" dirty="0" err="1" smtClean="0">
                <a:latin typeface="Century Gothic"/>
                <a:ea typeface="Century Gothic"/>
                <a:cs typeface="Century Gothic"/>
                <a:sym typeface="Century Gothic"/>
              </a:rPr>
              <a:t>cf</a:t>
            </a:r>
            <a:r>
              <a:rPr lang="en-US" sz="2000" b="1" dirty="0" smtClean="0">
                <a:latin typeface="Century Gothic"/>
                <a:ea typeface="Century Gothic"/>
                <a:cs typeface="Century Gothic"/>
                <a:sym typeface="Century Gothic"/>
              </a:rPr>
              <a:t> : pièce </a:t>
            </a:r>
            <a:r>
              <a:rPr lang="en-US" sz="2000" b="1" dirty="0" err="1" smtClean="0">
                <a:latin typeface="Century Gothic"/>
                <a:ea typeface="Century Gothic"/>
                <a:cs typeface="Century Gothic"/>
                <a:sym typeface="Century Gothic"/>
              </a:rPr>
              <a:t>jointe</a:t>
            </a:r>
            <a:r>
              <a:rPr lang="en-US" sz="2000" b="1" smtClean="0">
                <a:latin typeface="Century Gothic"/>
                <a:ea typeface="Century Gothic"/>
                <a:cs typeface="Century Gothic"/>
                <a:sym typeface="Century Gothic"/>
              </a:rPr>
              <a:t>)</a:t>
            </a:r>
            <a:endParaRPr sz="1700" b="0" i="1" u="none" strike="noStrike" cap="none" dirty="0">
              <a:solidFill>
                <a:srgbClr val="7F7F7F"/>
              </a:solidFill>
              <a:latin typeface="Century Gothic"/>
              <a:ea typeface="Century Gothic"/>
              <a:cs typeface="Century Gothic"/>
              <a:sym typeface="Century Gothic"/>
            </a:endParaRPr>
          </a:p>
          <a:p>
            <a:pPr marL="1587" marR="0" lvl="0" indent="0" algn="l" rtl="0">
              <a:lnSpc>
                <a:spcPct val="90000"/>
              </a:lnSpc>
              <a:spcBef>
                <a:spcPts val="500"/>
              </a:spcBef>
              <a:spcAft>
                <a:spcPts val="0"/>
              </a:spcAft>
              <a:buClr>
                <a:srgbClr val="000000"/>
              </a:buClr>
              <a:buSzPts val="2000"/>
              <a:buFont typeface="Century Gothic"/>
              <a:buNone/>
            </a:pPr>
            <a:endParaRPr sz="1700" b="1" i="1" u="none" strike="noStrike" cap="none" dirty="0">
              <a:solidFill>
                <a:srgbClr val="666666"/>
              </a:solidFill>
              <a:highlight>
                <a:srgbClr val="083763"/>
              </a:highlight>
              <a:latin typeface="Century Gothic"/>
              <a:ea typeface="Century Gothic"/>
              <a:cs typeface="Century Gothic"/>
              <a:sym typeface="Century Gothic"/>
            </a:endParaRPr>
          </a:p>
          <a:p>
            <a:pPr marL="342900" marR="0" lvl="0" indent="-341312" algn="l" rtl="0">
              <a:lnSpc>
                <a:spcPct val="90000"/>
              </a:lnSpc>
              <a:spcBef>
                <a:spcPts val="500"/>
              </a:spcBef>
              <a:spcAft>
                <a:spcPts val="0"/>
              </a:spcAft>
              <a:buClr>
                <a:srgbClr val="089CA3"/>
              </a:buClr>
              <a:buSzPts val="2000"/>
              <a:buFont typeface="Century Gothic"/>
              <a:buNone/>
            </a:pPr>
            <a:r>
              <a:rPr lang="en-US" sz="2000" b="1" i="0" u="none" strike="noStrike" cap="none" dirty="0">
                <a:solidFill>
                  <a:schemeClr val="lt1"/>
                </a:solidFill>
                <a:highlight>
                  <a:srgbClr val="083763"/>
                </a:highlight>
                <a:latin typeface="Century Gothic"/>
                <a:ea typeface="Century Gothic"/>
                <a:cs typeface="Century Gothic"/>
                <a:sym typeface="Century Gothic"/>
              </a:rPr>
              <a:t>EN  S’INFORMANT SUR LES METIERS</a:t>
            </a:r>
            <a:endParaRPr sz="1700" b="1" i="1" u="none" strike="noStrike" cap="none" dirty="0">
              <a:solidFill>
                <a:schemeClr val="lt1"/>
              </a:solidFill>
              <a:highlight>
                <a:srgbClr val="083763"/>
              </a:highlight>
              <a:latin typeface="Century Gothic"/>
              <a:ea typeface="Century Gothic"/>
              <a:cs typeface="Century Gothic"/>
              <a:sym typeface="Century Gothic"/>
            </a:endParaRPr>
          </a:p>
          <a:p>
            <a:pPr marL="1587" marR="0" lvl="0" indent="0" algn="l" rtl="0">
              <a:lnSpc>
                <a:spcPct val="90000"/>
              </a:lnSpc>
              <a:spcBef>
                <a:spcPts val="500"/>
              </a:spcBef>
              <a:spcAft>
                <a:spcPts val="0"/>
              </a:spcAft>
              <a:buClr>
                <a:srgbClr val="000000"/>
              </a:buClr>
              <a:buSzPts val="2000"/>
              <a:buFont typeface="Century Gothic"/>
              <a:buNone/>
            </a:pPr>
            <a:endParaRPr sz="1700" b="1" i="1" u="none" strike="noStrike" cap="none" dirty="0">
              <a:solidFill>
                <a:srgbClr val="666666"/>
              </a:solidFill>
              <a:latin typeface="Century Gothic"/>
              <a:ea typeface="Century Gothic"/>
              <a:cs typeface="Century Gothic"/>
              <a:sym typeface="Century Gothic"/>
            </a:endParaRPr>
          </a:p>
          <a:p>
            <a:pPr marL="0" marR="0" lvl="0" indent="0" algn="l" rtl="0">
              <a:lnSpc>
                <a:spcPct val="90000"/>
              </a:lnSpc>
              <a:spcBef>
                <a:spcPts val="500"/>
              </a:spcBef>
              <a:spcAft>
                <a:spcPts val="0"/>
              </a:spcAft>
              <a:buClr>
                <a:srgbClr val="55A839"/>
              </a:buClr>
              <a:buSzPts val="2000"/>
              <a:buFont typeface="Arial"/>
              <a:buNone/>
            </a:pPr>
            <a:r>
              <a:rPr lang="en-US" sz="2000" b="1" i="0" u="none" strike="noStrike" cap="none" dirty="0">
                <a:solidFill>
                  <a:schemeClr val="dk1"/>
                </a:solidFill>
                <a:latin typeface="Century Gothic"/>
                <a:ea typeface="Century Gothic"/>
                <a:cs typeface="Century Gothic"/>
                <a:sym typeface="Century Gothic"/>
              </a:rPr>
              <a:t>Films </a:t>
            </a:r>
            <a:r>
              <a:rPr lang="en-US" sz="2000" b="1" i="0" u="none" strike="noStrike" cap="none" dirty="0" err="1">
                <a:solidFill>
                  <a:schemeClr val="dk1"/>
                </a:solidFill>
                <a:latin typeface="Century Gothic"/>
                <a:ea typeface="Century Gothic"/>
                <a:cs typeface="Century Gothic"/>
                <a:sym typeface="Century Gothic"/>
              </a:rPr>
              <a:t>sur</a:t>
            </a:r>
            <a:r>
              <a:rPr lang="en-US" sz="2000" b="1" i="0" u="none" strike="noStrike" cap="none" dirty="0">
                <a:solidFill>
                  <a:schemeClr val="dk1"/>
                </a:solidFill>
                <a:latin typeface="Century Gothic"/>
                <a:ea typeface="Century Gothic"/>
                <a:cs typeface="Century Gothic"/>
                <a:sym typeface="Century Gothic"/>
              </a:rPr>
              <a:t> les métiers, reportages, </a:t>
            </a:r>
            <a:r>
              <a:rPr lang="en-US" sz="2000" b="1" i="0" u="none" strike="noStrike" cap="none" dirty="0" err="1">
                <a:solidFill>
                  <a:schemeClr val="dk1"/>
                </a:solidFill>
                <a:latin typeface="Century Gothic"/>
                <a:ea typeface="Century Gothic"/>
                <a:cs typeface="Century Gothic"/>
                <a:sym typeface="Century Gothic"/>
              </a:rPr>
              <a:t>témoignages</a:t>
            </a:r>
            <a:r>
              <a:rPr lang="en-US" sz="2000" b="1" i="0" u="none" strike="noStrike" cap="none" dirty="0">
                <a:solidFill>
                  <a:schemeClr val="dk1"/>
                </a:solidFill>
                <a:latin typeface="Century Gothic"/>
                <a:ea typeface="Century Gothic"/>
                <a:cs typeface="Century Gothic"/>
                <a:sym typeface="Century Gothic"/>
              </a:rPr>
              <a:t>…)</a:t>
            </a:r>
            <a:endParaRPr sz="1400" b="0" i="0" u="none" strike="noStrike" cap="none" dirty="0">
              <a:solidFill>
                <a:schemeClr val="dk1"/>
              </a:solidFill>
              <a:latin typeface="Arial"/>
              <a:ea typeface="Arial"/>
              <a:cs typeface="Arial"/>
              <a:sym typeface="Arial"/>
            </a:endParaRPr>
          </a:p>
          <a:p>
            <a:pPr marL="457200" marR="0" lvl="0" indent="-317500" algn="l" rtl="0">
              <a:lnSpc>
                <a:spcPct val="90000"/>
              </a:lnSpc>
              <a:spcBef>
                <a:spcPts val="500"/>
              </a:spcBef>
              <a:spcAft>
                <a:spcPts val="0"/>
              </a:spcAft>
              <a:buClr>
                <a:srgbClr val="000000"/>
              </a:buClr>
              <a:buSzPts val="1400"/>
              <a:buFont typeface="Arial"/>
              <a:buChar char="-"/>
            </a:pPr>
            <a:r>
              <a:rPr lang="en-US" sz="1700" b="0" i="1" u="sng" strike="noStrike" cap="none" dirty="0">
                <a:solidFill>
                  <a:srgbClr val="7F7F7F"/>
                </a:solidFill>
                <a:latin typeface="Arial"/>
                <a:ea typeface="Arial"/>
                <a:cs typeface="Arial"/>
                <a:sym typeface="Arial"/>
              </a:rPr>
              <a:t>www.onisep.fr</a:t>
            </a:r>
            <a:r>
              <a:rPr lang="en-US" sz="1700" b="0" i="1" u="none" strike="noStrike" cap="none" dirty="0">
                <a:solidFill>
                  <a:srgbClr val="7F7F7F"/>
                </a:solidFill>
                <a:latin typeface="Century Gothic"/>
                <a:ea typeface="Century Gothic"/>
                <a:cs typeface="Century Gothic"/>
                <a:sym typeface="Century Gothic"/>
              </a:rPr>
              <a:t> </a:t>
            </a:r>
            <a:r>
              <a:rPr lang="en-US" sz="2000" b="0" i="0" u="none" strike="noStrike" cap="none" dirty="0">
                <a:solidFill>
                  <a:srgbClr val="7F7F7F"/>
                </a:solidFill>
                <a:latin typeface="Century Gothic"/>
                <a:ea typeface="Century Gothic"/>
                <a:cs typeface="Century Gothic"/>
                <a:sym typeface="Century Gothic"/>
              </a:rPr>
              <a:t>  et  </a:t>
            </a:r>
            <a:r>
              <a:rPr lang="en-US" sz="1700" b="0" i="0" u="none" strike="noStrike" cap="none" dirty="0">
                <a:solidFill>
                  <a:srgbClr val="7F7F7F"/>
                </a:solidFill>
                <a:latin typeface="Century Gothic"/>
                <a:ea typeface="Century Gothic"/>
                <a:cs typeface="Century Gothic"/>
                <a:sym typeface="Century Gothic"/>
              </a:rPr>
              <a:t> </a:t>
            </a:r>
            <a:r>
              <a:rPr lang="en-US" sz="1700" b="1" i="1" u="sng" strike="noStrike" cap="none" dirty="0">
                <a:solidFill>
                  <a:srgbClr val="7F7F7F"/>
                </a:solidFill>
                <a:latin typeface="Century Gothic"/>
                <a:ea typeface="Century Gothic"/>
                <a:cs typeface="Century Gothic"/>
                <a:sym typeface="Century Gothic"/>
              </a:rPr>
              <a:t>www.oniseptv.onisep.fr </a:t>
            </a:r>
            <a:r>
              <a:rPr lang="en-US" sz="2000" b="0" i="0" u="none" strike="noStrike" cap="none" dirty="0">
                <a:solidFill>
                  <a:srgbClr val="7F7F7F"/>
                </a:solidFill>
                <a:latin typeface="Century Gothic"/>
                <a:ea typeface="Century Gothic"/>
                <a:cs typeface="Century Gothic"/>
                <a:sym typeface="Century Gothic"/>
              </a:rPr>
              <a:t>  </a:t>
            </a:r>
            <a:endParaRPr sz="1400" b="0" i="0" u="none" strike="noStrike" cap="none" dirty="0">
              <a:solidFill>
                <a:srgbClr val="7F7F7F"/>
              </a:solidFill>
              <a:latin typeface="Arial"/>
              <a:ea typeface="Arial"/>
              <a:cs typeface="Arial"/>
              <a:sym typeface="Arial"/>
            </a:endParaRPr>
          </a:p>
          <a:p>
            <a:pPr marL="457200" marR="0" lvl="0" indent="-336550" algn="l" rtl="0">
              <a:lnSpc>
                <a:spcPct val="90000"/>
              </a:lnSpc>
              <a:spcBef>
                <a:spcPts val="0"/>
              </a:spcBef>
              <a:spcAft>
                <a:spcPts val="0"/>
              </a:spcAft>
              <a:buClr>
                <a:srgbClr val="666666"/>
              </a:buClr>
              <a:buSzPts val="1700"/>
              <a:buFont typeface="Arial"/>
              <a:buChar char="-"/>
            </a:pPr>
            <a:r>
              <a:rPr lang="en-US" sz="1700" b="0" i="1" u="sng" strike="noStrike" cap="none" dirty="0">
                <a:solidFill>
                  <a:srgbClr val="7F7F7F"/>
                </a:solidFill>
                <a:latin typeface="Arial"/>
                <a:ea typeface="Arial"/>
                <a:cs typeface="Arial"/>
                <a:sym typeface="Arial"/>
              </a:rPr>
              <a:t>www.cidj.com</a:t>
            </a:r>
            <a:endParaRPr sz="1700" b="0" i="1" u="sng" strike="noStrike" cap="none" dirty="0">
              <a:solidFill>
                <a:srgbClr val="7F7F7F"/>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000"/>
              <a:buFont typeface="Arial"/>
              <a:buNone/>
            </a:pPr>
            <a:endParaRPr sz="2000" b="1" i="0" u="none" strike="noStrike" cap="none" dirty="0">
              <a:solidFill>
                <a:srgbClr val="000000"/>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fade">
                                      <p:cBhvr>
                                        <p:cTn id="7"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pic>
        <p:nvPicPr>
          <p:cNvPr id="136" name="Google Shape;136;gf8a0541e19_0_6"/>
          <p:cNvPicPr preferRelativeResize="0"/>
          <p:nvPr/>
        </p:nvPicPr>
        <p:blipFill>
          <a:blip r:embed="rId3">
            <a:alphaModFix/>
          </a:blip>
          <a:stretch>
            <a:fillRect/>
          </a:stretch>
        </p:blipFill>
        <p:spPr>
          <a:xfrm>
            <a:off x="0" y="159025"/>
            <a:ext cx="9670975" cy="6280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gf5a433cef8_0_96"/>
          <p:cNvSpPr txBox="1"/>
          <p:nvPr/>
        </p:nvSpPr>
        <p:spPr>
          <a:xfrm>
            <a:off x="1096825" y="38255"/>
            <a:ext cx="8229600" cy="658800"/>
          </a:xfrm>
          <a:prstGeom prst="rect">
            <a:avLst/>
          </a:prstGeom>
          <a:solidFill>
            <a:srgbClr val="083763"/>
          </a:solidFill>
          <a:ln>
            <a:noFill/>
          </a:ln>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B5395"/>
              </a:buClr>
              <a:buSzPts val="3600"/>
              <a:buFont typeface="Arial"/>
              <a:buNone/>
            </a:pPr>
            <a:r>
              <a:rPr lang="en-US" sz="3600" b="1" i="0" u="none" strike="noStrike" cap="none">
                <a:solidFill>
                  <a:schemeClr val="lt1"/>
                </a:solidFill>
                <a:latin typeface="Arial"/>
                <a:ea typeface="Arial"/>
                <a:cs typeface="Arial"/>
                <a:sym typeface="Arial"/>
              </a:rPr>
              <a:t>3 voies de formation après la 3ème</a:t>
            </a:r>
            <a:endParaRPr sz="1400" b="0" i="0" u="none" strike="noStrike" cap="none">
              <a:solidFill>
                <a:schemeClr val="lt1"/>
              </a:solidFill>
              <a:latin typeface="Arial"/>
              <a:ea typeface="Arial"/>
              <a:cs typeface="Arial"/>
              <a:sym typeface="Arial"/>
            </a:endParaRPr>
          </a:p>
        </p:txBody>
      </p:sp>
      <p:sp>
        <p:nvSpPr>
          <p:cNvPr id="180" name="Google Shape;180;gf5a433cef8_0_96"/>
          <p:cNvSpPr txBox="1"/>
          <p:nvPr/>
        </p:nvSpPr>
        <p:spPr>
          <a:xfrm>
            <a:off x="1242612" y="5552125"/>
            <a:ext cx="7692900" cy="576300"/>
          </a:xfrm>
          <a:prstGeom prst="rect">
            <a:avLst/>
          </a:prstGeom>
          <a:solidFill>
            <a:srgbClr val="CC4125"/>
          </a:solidFill>
          <a:ln w="9525" cap="flat" cmpd="sng">
            <a:solidFill>
              <a:srgbClr val="000000"/>
            </a:solidFill>
            <a:prstDash val="solid"/>
            <a:miter lim="800000"/>
            <a:headEnd type="none" w="sm" len="sm"/>
            <a:tailEnd type="none" w="sm" len="sm"/>
          </a:ln>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chemeClr val="lt1"/>
              </a:buClr>
              <a:buSzPts val="2400"/>
              <a:buFont typeface="Arial"/>
              <a:buNone/>
            </a:pPr>
            <a:r>
              <a:rPr lang="en-US" sz="2400" b="1" i="0" u="none" strike="noStrike" cap="none">
                <a:solidFill>
                  <a:schemeClr val="lt1"/>
                </a:solidFill>
                <a:latin typeface="Arial"/>
                <a:ea typeface="Arial"/>
                <a:cs typeface="Arial"/>
                <a:sym typeface="Arial"/>
              </a:rPr>
              <a:t>3 ème</a:t>
            </a:r>
            <a:endParaRPr sz="1400" b="0" i="0" u="none" strike="noStrike" cap="none">
              <a:solidFill>
                <a:srgbClr val="000000"/>
              </a:solidFill>
              <a:latin typeface="Arial"/>
              <a:ea typeface="Arial"/>
              <a:cs typeface="Arial"/>
              <a:sym typeface="Arial"/>
            </a:endParaRPr>
          </a:p>
        </p:txBody>
      </p:sp>
      <p:sp>
        <p:nvSpPr>
          <p:cNvPr id="181" name="Google Shape;181;gf5a433cef8_0_96"/>
          <p:cNvSpPr txBox="1"/>
          <p:nvPr/>
        </p:nvSpPr>
        <p:spPr>
          <a:xfrm>
            <a:off x="737175" y="4487675"/>
            <a:ext cx="4082400" cy="720600"/>
          </a:xfrm>
          <a:prstGeom prst="rect">
            <a:avLst/>
          </a:prstGeom>
          <a:solidFill>
            <a:srgbClr val="8E7CC3"/>
          </a:solidFill>
          <a:ln w="9525" cap="flat" cmpd="sng">
            <a:solidFill>
              <a:srgbClr val="039AA1"/>
            </a:solidFill>
            <a:prstDash val="solid"/>
            <a:miter lim="800000"/>
            <a:headEnd type="none" w="sm" len="sm"/>
            <a:tailEnd type="none" w="sm" len="sm"/>
          </a:ln>
          <a:effectLst>
            <a:outerShdw blurRad="63500" dist="38100" dir="5400000">
              <a:srgbClr val="004548">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2200" b="1" i="0" u="none" strike="noStrike" cap="none">
                <a:solidFill>
                  <a:schemeClr val="dk1"/>
                </a:solidFill>
                <a:latin typeface="Calibri"/>
                <a:ea typeface="Calibri"/>
                <a:cs typeface="Calibri"/>
                <a:sym typeface="Calibri"/>
              </a:rPr>
              <a:t>2nde Générale et Technologique</a:t>
            </a:r>
            <a:endParaRPr sz="2200" b="1" i="0" u="none" strike="noStrike" cap="none">
              <a:solidFill>
                <a:schemeClr val="dk1"/>
              </a:solidFill>
              <a:latin typeface="Calibri"/>
              <a:ea typeface="Calibri"/>
              <a:cs typeface="Calibri"/>
              <a:sym typeface="Calibri"/>
            </a:endParaRPr>
          </a:p>
        </p:txBody>
      </p:sp>
      <p:sp>
        <p:nvSpPr>
          <p:cNvPr id="182" name="Google Shape;182;gf5a433cef8_0_96"/>
          <p:cNvSpPr txBox="1"/>
          <p:nvPr/>
        </p:nvSpPr>
        <p:spPr>
          <a:xfrm>
            <a:off x="5316625" y="4448825"/>
            <a:ext cx="2261100" cy="647700"/>
          </a:xfrm>
          <a:prstGeom prst="rect">
            <a:avLst/>
          </a:prstGeom>
          <a:solidFill>
            <a:srgbClr val="FFD966"/>
          </a:solidFill>
          <a:ln w="9525" cap="flat" cmpd="sng">
            <a:solidFill>
              <a:srgbClr val="E69138"/>
            </a:solidFill>
            <a:prstDash val="solid"/>
            <a:miter lim="800000"/>
            <a:headEnd type="none" w="sm" len="sm"/>
            <a:tailEnd type="none" w="sm" len="sm"/>
          </a:ln>
          <a:effectLst>
            <a:outerShdw blurRad="63500" dist="38100" dir="5400000">
              <a:srgbClr val="24421A">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1900" b="1" i="0" u="none" strike="noStrike" cap="none">
                <a:solidFill>
                  <a:srgbClr val="000000"/>
                </a:solidFill>
                <a:latin typeface="Calibri"/>
                <a:ea typeface="Calibri"/>
                <a:cs typeface="Calibri"/>
                <a:sym typeface="Calibri"/>
              </a:rPr>
              <a:t>2nde professionnelle</a:t>
            </a:r>
            <a:endParaRPr sz="1900" b="1" i="0" u="none" strike="noStrike" cap="none">
              <a:solidFill>
                <a:srgbClr val="000000"/>
              </a:solidFill>
              <a:latin typeface="Calibri"/>
              <a:ea typeface="Calibri"/>
              <a:cs typeface="Calibri"/>
              <a:sym typeface="Calibri"/>
            </a:endParaRPr>
          </a:p>
        </p:txBody>
      </p:sp>
      <p:sp>
        <p:nvSpPr>
          <p:cNvPr id="183" name="Google Shape;183;gf5a433cef8_0_96"/>
          <p:cNvSpPr txBox="1"/>
          <p:nvPr/>
        </p:nvSpPr>
        <p:spPr>
          <a:xfrm>
            <a:off x="7886700" y="4448825"/>
            <a:ext cx="1540200" cy="647700"/>
          </a:xfrm>
          <a:prstGeom prst="rect">
            <a:avLst/>
          </a:prstGeom>
          <a:solidFill>
            <a:srgbClr val="E69138"/>
          </a:solidFill>
          <a:ln w="9525" cap="flat" cmpd="sng">
            <a:solidFill>
              <a:srgbClr val="065093"/>
            </a:solidFill>
            <a:prstDash val="solid"/>
            <a:miter lim="800000"/>
            <a:headEnd type="none" w="sm" len="sm"/>
            <a:tailEnd type="none" w="sm" len="sm"/>
          </a:ln>
          <a:effectLst>
            <a:outerShdw blurRad="63500" dist="38100" dir="5400000">
              <a:srgbClr val="002041">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1800" b="1" i="0" u="none" strike="noStrike" cap="none">
                <a:solidFill>
                  <a:schemeClr val="dk1"/>
                </a:solidFill>
                <a:latin typeface="Calibri"/>
                <a:ea typeface="Calibri"/>
                <a:cs typeface="Calibri"/>
                <a:sym typeface="Calibri"/>
              </a:rPr>
              <a:t>1ère année CAP</a:t>
            </a:r>
            <a:endParaRPr sz="1800" b="1" i="0" u="none" strike="noStrike" cap="none">
              <a:solidFill>
                <a:schemeClr val="dk1"/>
              </a:solidFill>
              <a:latin typeface="Calibri"/>
              <a:ea typeface="Calibri"/>
              <a:cs typeface="Calibri"/>
              <a:sym typeface="Calibri"/>
            </a:endParaRPr>
          </a:p>
        </p:txBody>
      </p:sp>
      <p:sp>
        <p:nvSpPr>
          <p:cNvPr id="184" name="Google Shape;184;gf5a433cef8_0_96"/>
          <p:cNvSpPr txBox="1"/>
          <p:nvPr/>
        </p:nvSpPr>
        <p:spPr>
          <a:xfrm>
            <a:off x="1242600" y="3459075"/>
            <a:ext cx="1377300" cy="768300"/>
          </a:xfrm>
          <a:prstGeom prst="rect">
            <a:avLst/>
          </a:prstGeom>
          <a:solidFill>
            <a:srgbClr val="45818E"/>
          </a:solidFill>
          <a:ln w="9525" cap="flat" cmpd="sng">
            <a:solidFill>
              <a:srgbClr val="039AA1"/>
            </a:solidFill>
            <a:prstDash val="solid"/>
            <a:miter lim="800000"/>
            <a:headEnd type="none" w="sm" len="sm"/>
            <a:tailEnd type="none" w="sm" len="sm"/>
          </a:ln>
          <a:effectLst>
            <a:outerShdw blurRad="63500" dist="38100" dir="5400000">
              <a:srgbClr val="004548">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1700" b="1" i="0" u="none" strike="noStrike" cap="none">
                <a:solidFill>
                  <a:srgbClr val="000000"/>
                </a:solidFill>
                <a:latin typeface="Calibri"/>
                <a:ea typeface="Calibri"/>
                <a:cs typeface="Calibri"/>
                <a:sym typeface="Calibri"/>
              </a:rPr>
              <a:t>1ère Générale</a:t>
            </a:r>
            <a:endParaRPr sz="1700" b="1" i="0" u="none" strike="noStrike" cap="none">
              <a:solidFill>
                <a:srgbClr val="000000"/>
              </a:solidFill>
              <a:latin typeface="Calibri"/>
              <a:ea typeface="Calibri"/>
              <a:cs typeface="Calibri"/>
              <a:sym typeface="Calibri"/>
            </a:endParaRPr>
          </a:p>
        </p:txBody>
      </p:sp>
      <p:sp>
        <p:nvSpPr>
          <p:cNvPr id="185" name="Google Shape;185;gf5a433cef8_0_96"/>
          <p:cNvSpPr txBox="1"/>
          <p:nvPr/>
        </p:nvSpPr>
        <p:spPr>
          <a:xfrm>
            <a:off x="1246923" y="2460700"/>
            <a:ext cx="1440000" cy="658800"/>
          </a:xfrm>
          <a:prstGeom prst="rect">
            <a:avLst/>
          </a:prstGeom>
          <a:solidFill>
            <a:srgbClr val="45818E"/>
          </a:solidFill>
          <a:ln w="9525" cap="flat" cmpd="sng">
            <a:solidFill>
              <a:srgbClr val="039AA1"/>
            </a:solidFill>
            <a:prstDash val="solid"/>
            <a:miter lim="800000"/>
            <a:headEnd type="none" w="sm" len="sm"/>
            <a:tailEnd type="none" w="sm" len="sm"/>
          </a:ln>
          <a:effectLst>
            <a:outerShdw blurRad="63500" dist="38100" dir="5400000">
              <a:srgbClr val="004548">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1800" b="1" i="0" u="none" strike="noStrike" cap="none">
                <a:solidFill>
                  <a:srgbClr val="000000"/>
                </a:solidFill>
                <a:latin typeface="Calibri"/>
                <a:ea typeface="Calibri"/>
                <a:cs typeface="Calibri"/>
                <a:sym typeface="Calibri"/>
              </a:rPr>
              <a:t>Terminale Générale</a:t>
            </a:r>
            <a:endParaRPr sz="1800" b="1" i="0" u="none" strike="noStrike" cap="none">
              <a:solidFill>
                <a:srgbClr val="000000"/>
              </a:solidFill>
              <a:latin typeface="Calibri"/>
              <a:ea typeface="Calibri"/>
              <a:cs typeface="Calibri"/>
              <a:sym typeface="Calibri"/>
            </a:endParaRPr>
          </a:p>
        </p:txBody>
      </p:sp>
      <p:sp>
        <p:nvSpPr>
          <p:cNvPr id="186" name="Google Shape;186;gf5a433cef8_0_96"/>
          <p:cNvSpPr txBox="1"/>
          <p:nvPr/>
        </p:nvSpPr>
        <p:spPr>
          <a:xfrm>
            <a:off x="3279300" y="3434650"/>
            <a:ext cx="1594500" cy="747600"/>
          </a:xfrm>
          <a:prstGeom prst="rect">
            <a:avLst/>
          </a:prstGeom>
          <a:solidFill>
            <a:srgbClr val="93C47D"/>
          </a:solidFill>
          <a:ln w="9525" cap="flat" cmpd="sng">
            <a:solidFill>
              <a:srgbClr val="798F32"/>
            </a:solidFill>
            <a:prstDash val="solid"/>
            <a:miter lim="800000"/>
            <a:headEnd type="none" w="sm" len="sm"/>
            <a:tailEnd type="none" w="sm" len="sm"/>
          </a:ln>
          <a:effectLst>
            <a:outerShdw blurRad="63500" dist="38100" dir="5400000">
              <a:srgbClr val="343F11">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1800" b="1" i="0" u="none" strike="noStrike" cap="none">
                <a:solidFill>
                  <a:srgbClr val="000000"/>
                </a:solidFill>
                <a:latin typeface="Calibri"/>
                <a:ea typeface="Calibri"/>
                <a:cs typeface="Calibri"/>
                <a:sym typeface="Calibri"/>
              </a:rPr>
              <a:t>1ère Technologique</a:t>
            </a:r>
            <a:endParaRPr sz="1800" b="1" i="0" u="none" strike="noStrike" cap="none">
              <a:solidFill>
                <a:srgbClr val="000000"/>
              </a:solidFill>
              <a:latin typeface="Calibri"/>
              <a:ea typeface="Calibri"/>
              <a:cs typeface="Calibri"/>
              <a:sym typeface="Calibri"/>
            </a:endParaRPr>
          </a:p>
        </p:txBody>
      </p:sp>
      <p:sp>
        <p:nvSpPr>
          <p:cNvPr id="187" name="Google Shape;187;gf5a433cef8_0_96"/>
          <p:cNvSpPr txBox="1"/>
          <p:nvPr/>
        </p:nvSpPr>
        <p:spPr>
          <a:xfrm>
            <a:off x="3280761" y="2453525"/>
            <a:ext cx="1594500" cy="658800"/>
          </a:xfrm>
          <a:prstGeom prst="rect">
            <a:avLst/>
          </a:prstGeom>
          <a:solidFill>
            <a:srgbClr val="93C47D"/>
          </a:solidFill>
          <a:ln w="9525" cap="flat" cmpd="sng">
            <a:solidFill>
              <a:srgbClr val="798F32"/>
            </a:solidFill>
            <a:prstDash val="solid"/>
            <a:miter lim="800000"/>
            <a:headEnd type="none" w="sm" len="sm"/>
            <a:tailEnd type="none" w="sm" len="sm"/>
          </a:ln>
          <a:effectLst>
            <a:outerShdw blurRad="63500" dist="38100" dir="5400000">
              <a:srgbClr val="343F11">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1800" b="1" i="0" u="none" strike="noStrike" cap="none">
                <a:solidFill>
                  <a:srgbClr val="000000"/>
                </a:solidFill>
                <a:latin typeface="Calibri"/>
                <a:ea typeface="Calibri"/>
                <a:cs typeface="Calibri"/>
                <a:sym typeface="Calibri"/>
              </a:rPr>
              <a:t>Terminale Technologique</a:t>
            </a:r>
            <a:endParaRPr sz="1800" b="1" i="0" u="none" strike="noStrike" cap="none">
              <a:solidFill>
                <a:srgbClr val="000000"/>
              </a:solidFill>
              <a:latin typeface="Calibri"/>
              <a:ea typeface="Calibri"/>
              <a:cs typeface="Calibri"/>
              <a:sym typeface="Calibri"/>
            </a:endParaRPr>
          </a:p>
        </p:txBody>
      </p:sp>
      <p:sp>
        <p:nvSpPr>
          <p:cNvPr id="188" name="Google Shape;188;gf5a433cef8_0_96"/>
          <p:cNvSpPr txBox="1"/>
          <p:nvPr/>
        </p:nvSpPr>
        <p:spPr>
          <a:xfrm>
            <a:off x="5316624" y="3431425"/>
            <a:ext cx="2158800" cy="705000"/>
          </a:xfrm>
          <a:prstGeom prst="rect">
            <a:avLst/>
          </a:prstGeom>
          <a:solidFill>
            <a:srgbClr val="FFD966"/>
          </a:solidFill>
          <a:ln w="9525" cap="flat" cmpd="sng">
            <a:solidFill>
              <a:srgbClr val="599545"/>
            </a:solidFill>
            <a:prstDash val="solid"/>
            <a:miter lim="800000"/>
            <a:headEnd type="none" w="sm" len="sm"/>
            <a:tailEnd type="none" w="sm" len="sm"/>
          </a:ln>
          <a:effectLst>
            <a:outerShdw blurRad="63500" dist="38100" dir="5400000">
              <a:srgbClr val="24421A">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1900" b="1" i="0" u="none" strike="noStrike" cap="none">
                <a:solidFill>
                  <a:srgbClr val="000000"/>
                </a:solidFill>
                <a:latin typeface="Calibri"/>
                <a:ea typeface="Calibri"/>
                <a:cs typeface="Calibri"/>
                <a:sym typeface="Calibri"/>
              </a:rPr>
              <a:t>1ère Professionnelle</a:t>
            </a:r>
            <a:endParaRPr sz="1900" b="1" i="0" u="none" strike="noStrike" cap="none">
              <a:solidFill>
                <a:srgbClr val="000000"/>
              </a:solidFill>
              <a:latin typeface="Calibri"/>
              <a:ea typeface="Calibri"/>
              <a:cs typeface="Calibri"/>
              <a:sym typeface="Calibri"/>
            </a:endParaRPr>
          </a:p>
        </p:txBody>
      </p:sp>
      <p:sp>
        <p:nvSpPr>
          <p:cNvPr id="189" name="Google Shape;189;gf5a433cef8_0_96"/>
          <p:cNvSpPr txBox="1"/>
          <p:nvPr/>
        </p:nvSpPr>
        <p:spPr>
          <a:xfrm>
            <a:off x="5316600" y="2467850"/>
            <a:ext cx="2261100" cy="647700"/>
          </a:xfrm>
          <a:prstGeom prst="rect">
            <a:avLst/>
          </a:prstGeom>
          <a:solidFill>
            <a:srgbClr val="FFD966"/>
          </a:solidFill>
          <a:ln w="9525" cap="flat" cmpd="sng">
            <a:solidFill>
              <a:srgbClr val="599545"/>
            </a:solidFill>
            <a:prstDash val="solid"/>
            <a:miter lim="800000"/>
            <a:headEnd type="none" w="sm" len="sm"/>
            <a:tailEnd type="none" w="sm" len="sm"/>
          </a:ln>
          <a:effectLst>
            <a:outerShdw blurRad="63500" dist="38100" dir="5400000">
              <a:srgbClr val="24421A">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1800" b="1" i="0" u="none" strike="noStrike" cap="none">
                <a:solidFill>
                  <a:srgbClr val="000000"/>
                </a:solidFill>
                <a:latin typeface="Calibri"/>
                <a:ea typeface="Calibri"/>
                <a:cs typeface="Calibri"/>
                <a:sym typeface="Calibri"/>
              </a:rPr>
              <a:t>Terminale Professionnelle</a:t>
            </a:r>
            <a:endParaRPr sz="1800" b="1" i="0" u="none" strike="noStrike" cap="none">
              <a:solidFill>
                <a:srgbClr val="000000"/>
              </a:solidFill>
              <a:latin typeface="Calibri"/>
              <a:ea typeface="Calibri"/>
              <a:cs typeface="Calibri"/>
              <a:sym typeface="Calibri"/>
            </a:endParaRPr>
          </a:p>
        </p:txBody>
      </p:sp>
      <p:sp>
        <p:nvSpPr>
          <p:cNvPr id="190" name="Google Shape;190;gf5a433cef8_0_96"/>
          <p:cNvSpPr txBox="1"/>
          <p:nvPr/>
        </p:nvSpPr>
        <p:spPr>
          <a:xfrm>
            <a:off x="7912950" y="3421125"/>
            <a:ext cx="1439700" cy="647700"/>
          </a:xfrm>
          <a:prstGeom prst="rect">
            <a:avLst/>
          </a:prstGeom>
          <a:solidFill>
            <a:srgbClr val="E69138"/>
          </a:solidFill>
          <a:ln w="9525" cap="flat" cmpd="sng">
            <a:solidFill>
              <a:srgbClr val="065093"/>
            </a:solidFill>
            <a:prstDash val="solid"/>
            <a:miter lim="800000"/>
            <a:headEnd type="none" w="sm" len="sm"/>
            <a:tailEnd type="none" w="sm" len="sm"/>
          </a:ln>
          <a:effectLst>
            <a:outerShdw blurRad="63500" dist="38100" dir="5400000">
              <a:srgbClr val="002041">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1900" b="1" i="0" u="none" strike="noStrike" cap="none">
                <a:solidFill>
                  <a:srgbClr val="000000"/>
                </a:solidFill>
                <a:latin typeface="Calibri"/>
                <a:ea typeface="Calibri"/>
                <a:cs typeface="Calibri"/>
                <a:sym typeface="Calibri"/>
              </a:rPr>
              <a:t>2ème année CAP</a:t>
            </a:r>
            <a:endParaRPr sz="1900" b="1" i="0" u="none" strike="noStrike" cap="none">
              <a:solidFill>
                <a:srgbClr val="000000"/>
              </a:solidFill>
              <a:latin typeface="Calibri"/>
              <a:ea typeface="Calibri"/>
              <a:cs typeface="Calibri"/>
              <a:sym typeface="Calibri"/>
            </a:endParaRPr>
          </a:p>
        </p:txBody>
      </p:sp>
      <p:sp>
        <p:nvSpPr>
          <p:cNvPr id="191" name="Google Shape;191;gf5a433cef8_0_96"/>
          <p:cNvSpPr/>
          <p:nvPr/>
        </p:nvSpPr>
        <p:spPr>
          <a:xfrm>
            <a:off x="1462950" y="1348650"/>
            <a:ext cx="1223962" cy="889000"/>
          </a:xfrm>
          <a:custGeom>
            <a:avLst/>
            <a:gdLst/>
            <a:ahLst/>
            <a:cxnLst/>
            <a:rect l="l" t="t" r="r" b="b"/>
            <a:pathLst>
              <a:path w="1223962" h="889000" extrusionOk="0">
                <a:moveTo>
                  <a:pt x="0" y="444500"/>
                </a:moveTo>
                <a:lnTo>
                  <a:pt x="0" y="444500"/>
                </a:lnTo>
                <a:cubicBezTo>
                  <a:pt x="0" y="688345"/>
                  <a:pt x="276256" y="889000"/>
                  <a:pt x="611979" y="889000"/>
                </a:cubicBezTo>
                <a:cubicBezTo>
                  <a:pt x="947701" y="889001"/>
                  <a:pt x="1223960" y="688347"/>
                  <a:pt x="1223961" y="444502"/>
                </a:cubicBezTo>
                <a:cubicBezTo>
                  <a:pt x="1223963" y="200657"/>
                  <a:pt x="947706" y="1"/>
                  <a:pt x="611983" y="1"/>
                </a:cubicBezTo>
                <a:cubicBezTo>
                  <a:pt x="276260" y="0"/>
                  <a:pt x="1" y="200653"/>
                  <a:pt x="0" y="444498"/>
                </a:cubicBezTo>
                <a:close/>
              </a:path>
            </a:pathLst>
          </a:custGeom>
          <a:solidFill>
            <a:srgbClr val="45818E"/>
          </a:solidFill>
          <a:ln w="9525" cap="flat" cmpd="sng">
            <a:solidFill>
              <a:srgbClr val="039AA1"/>
            </a:solidFill>
            <a:prstDash val="solid"/>
            <a:miter lim="800000"/>
            <a:headEnd type="none" w="sm" len="sm"/>
            <a:tailEnd type="none" w="sm" len="sm"/>
          </a:ln>
          <a:effectLst>
            <a:outerShdw blurRad="63500" dist="38100" dir="5400000">
              <a:srgbClr val="004548">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2000" b="1" i="0" u="none" strike="noStrike" cap="none">
                <a:solidFill>
                  <a:srgbClr val="000000"/>
                </a:solidFill>
                <a:latin typeface="Calibri"/>
                <a:ea typeface="Calibri"/>
                <a:cs typeface="Calibri"/>
                <a:sym typeface="Calibri"/>
              </a:rPr>
              <a:t>Bac Général</a:t>
            </a:r>
            <a:endParaRPr sz="2000" b="1" i="0" u="none" strike="noStrike" cap="none">
              <a:solidFill>
                <a:srgbClr val="000000"/>
              </a:solidFill>
              <a:latin typeface="Calibri"/>
              <a:ea typeface="Calibri"/>
              <a:cs typeface="Calibri"/>
              <a:sym typeface="Calibri"/>
            </a:endParaRPr>
          </a:p>
        </p:txBody>
      </p:sp>
      <p:sp>
        <p:nvSpPr>
          <p:cNvPr id="192" name="Google Shape;192;gf5a433cef8_0_96"/>
          <p:cNvSpPr/>
          <p:nvPr/>
        </p:nvSpPr>
        <p:spPr>
          <a:xfrm>
            <a:off x="3466288" y="1386762"/>
            <a:ext cx="1439863" cy="850900"/>
          </a:xfrm>
          <a:custGeom>
            <a:avLst/>
            <a:gdLst/>
            <a:ahLst/>
            <a:cxnLst/>
            <a:rect l="l" t="t" r="r" b="b"/>
            <a:pathLst>
              <a:path w="1439863" h="850900" extrusionOk="0">
                <a:moveTo>
                  <a:pt x="0" y="425450"/>
                </a:moveTo>
                <a:lnTo>
                  <a:pt x="0" y="425450"/>
                </a:lnTo>
                <a:cubicBezTo>
                  <a:pt x="0" y="658844"/>
                  <a:pt x="324986" y="850900"/>
                  <a:pt x="719928" y="850900"/>
                </a:cubicBezTo>
                <a:cubicBezTo>
                  <a:pt x="1114870" y="850901"/>
                  <a:pt x="1439860" y="658847"/>
                  <a:pt x="1439861" y="425452"/>
                </a:cubicBezTo>
                <a:cubicBezTo>
                  <a:pt x="1439863" y="192058"/>
                  <a:pt x="1114877" y="2"/>
                  <a:pt x="719935" y="1"/>
                </a:cubicBezTo>
                <a:cubicBezTo>
                  <a:pt x="324993" y="0"/>
                  <a:pt x="2" y="192053"/>
                  <a:pt x="0" y="425447"/>
                </a:cubicBezTo>
                <a:close/>
              </a:path>
            </a:pathLst>
          </a:custGeom>
          <a:solidFill>
            <a:srgbClr val="93C47D"/>
          </a:solidFill>
          <a:ln w="9525" cap="flat" cmpd="sng">
            <a:solidFill>
              <a:srgbClr val="798F32"/>
            </a:solidFill>
            <a:prstDash val="solid"/>
            <a:miter lim="800000"/>
            <a:headEnd type="none" w="sm" len="sm"/>
            <a:tailEnd type="none" w="sm" len="sm"/>
          </a:ln>
          <a:effectLst>
            <a:outerShdw blurRad="63500" dist="38100" dir="5400000">
              <a:srgbClr val="343F11">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a:solidFill>
                  <a:srgbClr val="000000"/>
                </a:solidFill>
                <a:latin typeface="Calibri"/>
                <a:ea typeface="Calibri"/>
                <a:cs typeface="Calibri"/>
                <a:sym typeface="Calibri"/>
              </a:rPr>
              <a:t>Bac Technologique</a:t>
            </a:r>
            <a:endParaRPr sz="1600" b="1" i="0" u="none" strike="noStrike" cap="none">
              <a:solidFill>
                <a:srgbClr val="000000"/>
              </a:solidFill>
              <a:latin typeface="Calibri"/>
              <a:ea typeface="Calibri"/>
              <a:cs typeface="Calibri"/>
              <a:sym typeface="Calibri"/>
            </a:endParaRPr>
          </a:p>
        </p:txBody>
      </p:sp>
      <p:sp>
        <p:nvSpPr>
          <p:cNvPr id="193" name="Google Shape;193;gf5a433cef8_0_96"/>
          <p:cNvSpPr/>
          <p:nvPr/>
        </p:nvSpPr>
        <p:spPr>
          <a:xfrm>
            <a:off x="5685562" y="1358974"/>
            <a:ext cx="1490662" cy="906462"/>
          </a:xfrm>
          <a:custGeom>
            <a:avLst/>
            <a:gdLst/>
            <a:ahLst/>
            <a:cxnLst/>
            <a:rect l="l" t="t" r="r" b="b"/>
            <a:pathLst>
              <a:path w="1490662" h="906462" extrusionOk="0">
                <a:moveTo>
                  <a:pt x="0" y="453231"/>
                </a:moveTo>
                <a:lnTo>
                  <a:pt x="0" y="453231"/>
                </a:lnTo>
                <a:cubicBezTo>
                  <a:pt x="0" y="701865"/>
                  <a:pt x="336452" y="906462"/>
                  <a:pt x="745328" y="906462"/>
                </a:cubicBezTo>
                <a:cubicBezTo>
                  <a:pt x="1154204" y="906463"/>
                  <a:pt x="1490660" y="701868"/>
                  <a:pt x="1490661" y="453233"/>
                </a:cubicBezTo>
                <a:cubicBezTo>
                  <a:pt x="1490663" y="204599"/>
                  <a:pt x="1154211" y="2"/>
                  <a:pt x="745335" y="1"/>
                </a:cubicBezTo>
                <a:cubicBezTo>
                  <a:pt x="336458" y="0"/>
                  <a:pt x="2" y="204594"/>
                  <a:pt x="0" y="453229"/>
                </a:cubicBezTo>
                <a:close/>
              </a:path>
            </a:pathLst>
          </a:custGeom>
          <a:solidFill>
            <a:srgbClr val="FFD966"/>
          </a:solidFill>
          <a:ln w="9525" cap="flat" cmpd="sng">
            <a:solidFill>
              <a:srgbClr val="599545"/>
            </a:solidFill>
            <a:prstDash val="solid"/>
            <a:miter lim="800000"/>
            <a:headEnd type="none" w="sm" len="sm"/>
            <a:tailEnd type="none" w="sm" len="sm"/>
          </a:ln>
          <a:effectLst>
            <a:outerShdw blurRad="63500" dist="38100" dir="5400000">
              <a:srgbClr val="24421A">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600"/>
              <a:buFont typeface="Arial"/>
              <a:buNone/>
            </a:pPr>
            <a:r>
              <a:rPr lang="en-US" sz="1800" b="1" i="0" u="none" strike="noStrike" cap="none">
                <a:solidFill>
                  <a:srgbClr val="000000"/>
                </a:solidFill>
                <a:latin typeface="Calibri"/>
                <a:ea typeface="Calibri"/>
                <a:cs typeface="Calibri"/>
                <a:sym typeface="Calibri"/>
              </a:rPr>
              <a:t>Bac Professionnel</a:t>
            </a:r>
            <a:endParaRPr sz="1800" b="1" i="0" u="none" strike="noStrike" cap="none">
              <a:solidFill>
                <a:srgbClr val="000000"/>
              </a:solidFill>
              <a:latin typeface="Calibri"/>
              <a:ea typeface="Calibri"/>
              <a:cs typeface="Calibri"/>
              <a:sym typeface="Calibri"/>
            </a:endParaRPr>
          </a:p>
        </p:txBody>
      </p:sp>
      <p:sp>
        <p:nvSpPr>
          <p:cNvPr id="194" name="Google Shape;194;gf5a433cef8_0_96"/>
          <p:cNvSpPr/>
          <p:nvPr/>
        </p:nvSpPr>
        <p:spPr>
          <a:xfrm>
            <a:off x="7955625" y="2112950"/>
            <a:ext cx="1223963" cy="792163"/>
          </a:xfrm>
          <a:custGeom>
            <a:avLst/>
            <a:gdLst/>
            <a:ahLst/>
            <a:cxnLst/>
            <a:rect l="l" t="t" r="r" b="b"/>
            <a:pathLst>
              <a:path w="1223963" h="792163" extrusionOk="0">
                <a:moveTo>
                  <a:pt x="0" y="396082"/>
                </a:moveTo>
                <a:lnTo>
                  <a:pt x="0" y="396082"/>
                </a:lnTo>
                <a:cubicBezTo>
                  <a:pt x="0" y="613366"/>
                  <a:pt x="276256" y="792164"/>
                  <a:pt x="611979" y="792164"/>
                </a:cubicBezTo>
                <a:cubicBezTo>
                  <a:pt x="947701" y="792165"/>
                  <a:pt x="1223960" y="613368"/>
                  <a:pt x="1223961" y="396084"/>
                </a:cubicBezTo>
                <a:cubicBezTo>
                  <a:pt x="1223963" y="178800"/>
                  <a:pt x="947706" y="1"/>
                  <a:pt x="611983" y="1"/>
                </a:cubicBezTo>
                <a:cubicBezTo>
                  <a:pt x="276261" y="0"/>
                  <a:pt x="1" y="178796"/>
                  <a:pt x="0" y="396080"/>
                </a:cubicBezTo>
                <a:close/>
              </a:path>
            </a:pathLst>
          </a:custGeom>
          <a:solidFill>
            <a:srgbClr val="E69138"/>
          </a:solidFill>
          <a:ln w="9525" cap="flat" cmpd="sng">
            <a:solidFill>
              <a:srgbClr val="065093"/>
            </a:solidFill>
            <a:prstDash val="solid"/>
            <a:miter lim="800000"/>
            <a:headEnd type="none" w="sm" len="sm"/>
            <a:tailEnd type="none" w="sm" len="sm"/>
          </a:ln>
          <a:effectLst>
            <a:outerShdw blurRad="63500" dist="38100" dir="5400000">
              <a:srgbClr val="002041">
                <a:alpha val="47450"/>
              </a:srgbClr>
            </a:outerShdw>
          </a:effectLst>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1800"/>
              <a:buFont typeface="Arial"/>
              <a:buNone/>
            </a:pPr>
            <a:r>
              <a:rPr lang="en-US" sz="2600" b="1" i="0" u="none" strike="noStrike" cap="none">
                <a:solidFill>
                  <a:srgbClr val="000000"/>
                </a:solidFill>
                <a:latin typeface="Calibri"/>
                <a:ea typeface="Calibri"/>
                <a:cs typeface="Calibri"/>
                <a:sym typeface="Calibri"/>
              </a:rPr>
              <a:t> Cap </a:t>
            </a:r>
            <a:endParaRPr sz="2200" b="1" i="0" u="none" strike="noStrike" cap="none">
              <a:solidFill>
                <a:srgbClr val="000000"/>
              </a:solidFill>
              <a:latin typeface="Calibri"/>
              <a:ea typeface="Calibri"/>
              <a:cs typeface="Calibri"/>
              <a:sym typeface="Calibri"/>
            </a:endParaRPr>
          </a:p>
        </p:txBody>
      </p:sp>
      <p:sp>
        <p:nvSpPr>
          <p:cNvPr id="195" name="Google Shape;195;gf5a433cef8_0_96"/>
          <p:cNvSpPr/>
          <p:nvPr/>
        </p:nvSpPr>
        <p:spPr>
          <a:xfrm>
            <a:off x="1984775" y="3141662"/>
            <a:ext cx="46062" cy="295272"/>
          </a:xfrm>
          <a:custGeom>
            <a:avLst/>
            <a:gdLst/>
            <a:ahLst/>
            <a:cxnLst/>
            <a:rect l="l" t="t" r="r" b="b"/>
            <a:pathLst>
              <a:path w="21600" h="21600" extrusionOk="0">
                <a:moveTo>
                  <a:pt x="5400" y="21600"/>
                </a:moveTo>
                <a:lnTo>
                  <a:pt x="5400" y="1684"/>
                </a:lnTo>
                <a:lnTo>
                  <a:pt x="0" y="1684"/>
                </a:lnTo>
                <a:lnTo>
                  <a:pt x="10800" y="0"/>
                </a:lnTo>
                <a:lnTo>
                  <a:pt x="21600" y="1684"/>
                </a:lnTo>
                <a:lnTo>
                  <a:pt x="16200" y="1684"/>
                </a:lnTo>
                <a:lnTo>
                  <a:pt x="16200" y="21600"/>
                </a:lnTo>
                <a:close/>
              </a:path>
            </a:pathLst>
          </a:custGeom>
          <a:solidFill>
            <a:srgbClr val="000000"/>
          </a:solidFill>
          <a:ln w="15850" cap="flat" cmpd="sng">
            <a:solidFill>
              <a:srgbClr val="0000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96" name="Google Shape;196;gf5a433cef8_0_96"/>
          <p:cNvSpPr/>
          <p:nvPr/>
        </p:nvSpPr>
        <p:spPr>
          <a:xfrm>
            <a:off x="1984774" y="4249525"/>
            <a:ext cx="46062" cy="238140"/>
          </a:xfrm>
          <a:custGeom>
            <a:avLst/>
            <a:gdLst/>
            <a:ahLst/>
            <a:cxnLst/>
            <a:rect l="l" t="t" r="r" b="b"/>
            <a:pathLst>
              <a:path w="21600" h="21600" extrusionOk="0">
                <a:moveTo>
                  <a:pt x="5400" y="21600"/>
                </a:moveTo>
                <a:lnTo>
                  <a:pt x="5400" y="2088"/>
                </a:lnTo>
                <a:lnTo>
                  <a:pt x="0" y="2088"/>
                </a:lnTo>
                <a:lnTo>
                  <a:pt x="10800" y="0"/>
                </a:lnTo>
                <a:lnTo>
                  <a:pt x="21600" y="2088"/>
                </a:lnTo>
                <a:lnTo>
                  <a:pt x="16200" y="2088"/>
                </a:lnTo>
                <a:lnTo>
                  <a:pt x="16200" y="21600"/>
                </a:lnTo>
                <a:close/>
              </a:path>
            </a:pathLst>
          </a:custGeom>
          <a:solidFill>
            <a:srgbClr val="000000"/>
          </a:solidFill>
          <a:ln w="15850" cap="flat" cmpd="sng">
            <a:solidFill>
              <a:srgbClr val="0000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97" name="Google Shape;197;gf5a433cef8_0_96"/>
          <p:cNvSpPr/>
          <p:nvPr/>
        </p:nvSpPr>
        <p:spPr>
          <a:xfrm>
            <a:off x="4132325" y="3125862"/>
            <a:ext cx="46062" cy="295272"/>
          </a:xfrm>
          <a:custGeom>
            <a:avLst/>
            <a:gdLst/>
            <a:ahLst/>
            <a:cxnLst/>
            <a:rect l="l" t="t" r="r" b="b"/>
            <a:pathLst>
              <a:path w="21600" h="21600" extrusionOk="0">
                <a:moveTo>
                  <a:pt x="5400" y="21600"/>
                </a:moveTo>
                <a:lnTo>
                  <a:pt x="5400" y="1684"/>
                </a:lnTo>
                <a:lnTo>
                  <a:pt x="0" y="1684"/>
                </a:lnTo>
                <a:lnTo>
                  <a:pt x="10800" y="0"/>
                </a:lnTo>
                <a:lnTo>
                  <a:pt x="21600" y="1684"/>
                </a:lnTo>
                <a:lnTo>
                  <a:pt x="16200" y="1684"/>
                </a:lnTo>
                <a:lnTo>
                  <a:pt x="16200" y="21600"/>
                </a:lnTo>
                <a:close/>
              </a:path>
            </a:pathLst>
          </a:custGeom>
          <a:solidFill>
            <a:srgbClr val="000000"/>
          </a:solidFill>
          <a:ln w="15850" cap="flat" cmpd="sng">
            <a:solidFill>
              <a:srgbClr val="0000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98" name="Google Shape;198;gf5a433cef8_0_96"/>
          <p:cNvSpPr/>
          <p:nvPr/>
        </p:nvSpPr>
        <p:spPr>
          <a:xfrm flipH="1">
            <a:off x="4122551" y="4162430"/>
            <a:ext cx="44442" cy="295272"/>
          </a:xfrm>
          <a:custGeom>
            <a:avLst/>
            <a:gdLst/>
            <a:ahLst/>
            <a:cxnLst/>
            <a:rect l="l" t="t" r="r" b="b"/>
            <a:pathLst>
              <a:path w="21600" h="21600" extrusionOk="0">
                <a:moveTo>
                  <a:pt x="5400" y="21600"/>
                </a:moveTo>
                <a:lnTo>
                  <a:pt x="5400" y="2088"/>
                </a:lnTo>
                <a:lnTo>
                  <a:pt x="0" y="2088"/>
                </a:lnTo>
                <a:lnTo>
                  <a:pt x="10800" y="0"/>
                </a:lnTo>
                <a:lnTo>
                  <a:pt x="21600" y="2088"/>
                </a:lnTo>
                <a:lnTo>
                  <a:pt x="16200" y="2088"/>
                </a:lnTo>
                <a:lnTo>
                  <a:pt x="16200" y="21600"/>
                </a:lnTo>
                <a:close/>
              </a:path>
            </a:pathLst>
          </a:custGeom>
          <a:solidFill>
            <a:srgbClr val="000000"/>
          </a:solidFill>
          <a:ln w="15850" cap="flat" cmpd="sng">
            <a:solidFill>
              <a:srgbClr val="0000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99" name="Google Shape;199;gf5a433cef8_0_96"/>
          <p:cNvSpPr/>
          <p:nvPr/>
        </p:nvSpPr>
        <p:spPr>
          <a:xfrm>
            <a:off x="2429843" y="5208268"/>
            <a:ext cx="362448" cy="361908"/>
          </a:xfrm>
          <a:custGeom>
            <a:avLst/>
            <a:gdLst/>
            <a:ahLst/>
            <a:cxnLst/>
            <a:rect l="l" t="t" r="r" b="b"/>
            <a:pathLst>
              <a:path w="21600" h="21600" extrusionOk="0">
                <a:moveTo>
                  <a:pt x="5400" y="21600"/>
                </a:moveTo>
                <a:lnTo>
                  <a:pt x="5400" y="2206"/>
                </a:lnTo>
                <a:lnTo>
                  <a:pt x="0" y="2206"/>
                </a:lnTo>
                <a:lnTo>
                  <a:pt x="10800" y="0"/>
                </a:lnTo>
                <a:lnTo>
                  <a:pt x="21600" y="2206"/>
                </a:lnTo>
                <a:lnTo>
                  <a:pt x="16200" y="2206"/>
                </a:lnTo>
                <a:lnTo>
                  <a:pt x="16200" y="21600"/>
                </a:lnTo>
                <a:close/>
              </a:path>
            </a:pathLst>
          </a:custGeom>
          <a:solidFill>
            <a:srgbClr val="000000"/>
          </a:solidFill>
          <a:ln w="15850" cap="flat" cmpd="sng">
            <a:solidFill>
              <a:srgbClr val="0000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00" name="Google Shape;200;gf5a433cef8_0_96"/>
          <p:cNvSpPr/>
          <p:nvPr/>
        </p:nvSpPr>
        <p:spPr>
          <a:xfrm>
            <a:off x="6399137" y="3125850"/>
            <a:ext cx="63504" cy="295272"/>
          </a:xfrm>
          <a:custGeom>
            <a:avLst/>
            <a:gdLst/>
            <a:ahLst/>
            <a:cxnLst/>
            <a:rect l="l" t="t" r="r" b="b"/>
            <a:pathLst>
              <a:path w="21600" h="21600" extrusionOk="0">
                <a:moveTo>
                  <a:pt x="5400" y="21600"/>
                </a:moveTo>
                <a:lnTo>
                  <a:pt x="5400" y="2323"/>
                </a:lnTo>
                <a:lnTo>
                  <a:pt x="0" y="2323"/>
                </a:lnTo>
                <a:lnTo>
                  <a:pt x="10800" y="0"/>
                </a:lnTo>
                <a:lnTo>
                  <a:pt x="21600" y="2323"/>
                </a:lnTo>
                <a:lnTo>
                  <a:pt x="16200" y="2323"/>
                </a:lnTo>
                <a:lnTo>
                  <a:pt x="16200" y="21600"/>
                </a:lnTo>
                <a:close/>
              </a:path>
            </a:pathLst>
          </a:custGeom>
          <a:solidFill>
            <a:srgbClr val="000000"/>
          </a:solidFill>
          <a:ln w="15850" cap="flat" cmpd="sng">
            <a:solidFill>
              <a:srgbClr val="0000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01" name="Google Shape;201;gf5a433cef8_0_96"/>
          <p:cNvSpPr/>
          <p:nvPr/>
        </p:nvSpPr>
        <p:spPr>
          <a:xfrm>
            <a:off x="6399125" y="4145775"/>
            <a:ext cx="63504" cy="293706"/>
          </a:xfrm>
          <a:custGeom>
            <a:avLst/>
            <a:gdLst/>
            <a:ahLst/>
            <a:cxnLst/>
            <a:rect l="l" t="t" r="r" b="b"/>
            <a:pathLst>
              <a:path w="21600" h="21600" extrusionOk="0">
                <a:moveTo>
                  <a:pt x="5400" y="21600"/>
                </a:moveTo>
                <a:lnTo>
                  <a:pt x="5400" y="2335"/>
                </a:lnTo>
                <a:lnTo>
                  <a:pt x="0" y="2335"/>
                </a:lnTo>
                <a:lnTo>
                  <a:pt x="10800" y="0"/>
                </a:lnTo>
                <a:lnTo>
                  <a:pt x="21600" y="2335"/>
                </a:lnTo>
                <a:lnTo>
                  <a:pt x="16200" y="2335"/>
                </a:lnTo>
                <a:lnTo>
                  <a:pt x="16200" y="21600"/>
                </a:lnTo>
                <a:close/>
              </a:path>
            </a:pathLst>
          </a:custGeom>
          <a:solidFill>
            <a:srgbClr val="000000"/>
          </a:solidFill>
          <a:ln w="15850" cap="flat" cmpd="sng">
            <a:solidFill>
              <a:srgbClr val="0000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02" name="Google Shape;202;gf5a433cef8_0_96"/>
          <p:cNvSpPr/>
          <p:nvPr/>
        </p:nvSpPr>
        <p:spPr>
          <a:xfrm>
            <a:off x="8535849" y="4111200"/>
            <a:ext cx="63504" cy="295272"/>
          </a:xfrm>
          <a:custGeom>
            <a:avLst/>
            <a:gdLst/>
            <a:ahLst/>
            <a:cxnLst/>
            <a:rect l="l" t="t" r="r" b="b"/>
            <a:pathLst>
              <a:path w="21600" h="21600" extrusionOk="0">
                <a:moveTo>
                  <a:pt x="5400" y="21600"/>
                </a:moveTo>
                <a:lnTo>
                  <a:pt x="5400" y="2323"/>
                </a:lnTo>
                <a:lnTo>
                  <a:pt x="0" y="2323"/>
                </a:lnTo>
                <a:lnTo>
                  <a:pt x="10800" y="0"/>
                </a:lnTo>
                <a:lnTo>
                  <a:pt x="21600" y="2323"/>
                </a:lnTo>
                <a:lnTo>
                  <a:pt x="16200" y="2323"/>
                </a:lnTo>
                <a:lnTo>
                  <a:pt x="16200" y="21600"/>
                </a:lnTo>
                <a:close/>
              </a:path>
            </a:pathLst>
          </a:custGeom>
          <a:solidFill>
            <a:srgbClr val="000000"/>
          </a:solidFill>
          <a:ln w="15850" cap="flat" cmpd="sng">
            <a:solidFill>
              <a:srgbClr val="0000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03" name="Google Shape;203;gf5a433cef8_0_96"/>
          <p:cNvSpPr/>
          <p:nvPr/>
        </p:nvSpPr>
        <p:spPr>
          <a:xfrm>
            <a:off x="6249656" y="5143368"/>
            <a:ext cx="362448" cy="361908"/>
          </a:xfrm>
          <a:custGeom>
            <a:avLst/>
            <a:gdLst/>
            <a:ahLst/>
            <a:cxnLst/>
            <a:rect l="l" t="t" r="r" b="b"/>
            <a:pathLst>
              <a:path w="21600" h="21600" extrusionOk="0">
                <a:moveTo>
                  <a:pt x="5400" y="21600"/>
                </a:moveTo>
                <a:lnTo>
                  <a:pt x="5400" y="2206"/>
                </a:lnTo>
                <a:lnTo>
                  <a:pt x="0" y="2206"/>
                </a:lnTo>
                <a:lnTo>
                  <a:pt x="10800" y="0"/>
                </a:lnTo>
                <a:lnTo>
                  <a:pt x="21600" y="2206"/>
                </a:lnTo>
                <a:lnTo>
                  <a:pt x="16200" y="2206"/>
                </a:lnTo>
                <a:lnTo>
                  <a:pt x="16200" y="21600"/>
                </a:lnTo>
                <a:close/>
              </a:path>
            </a:pathLst>
          </a:custGeom>
          <a:solidFill>
            <a:srgbClr val="000000"/>
          </a:solidFill>
          <a:ln w="15850" cap="flat" cmpd="sng">
            <a:solidFill>
              <a:srgbClr val="0000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04" name="Google Shape;204;gf5a433cef8_0_96"/>
          <p:cNvSpPr/>
          <p:nvPr/>
        </p:nvSpPr>
        <p:spPr>
          <a:xfrm>
            <a:off x="8386381" y="5143368"/>
            <a:ext cx="362448" cy="361908"/>
          </a:xfrm>
          <a:custGeom>
            <a:avLst/>
            <a:gdLst/>
            <a:ahLst/>
            <a:cxnLst/>
            <a:rect l="l" t="t" r="r" b="b"/>
            <a:pathLst>
              <a:path w="21600" h="21600" extrusionOk="0">
                <a:moveTo>
                  <a:pt x="5400" y="21600"/>
                </a:moveTo>
                <a:lnTo>
                  <a:pt x="5400" y="2206"/>
                </a:lnTo>
                <a:lnTo>
                  <a:pt x="0" y="2206"/>
                </a:lnTo>
                <a:lnTo>
                  <a:pt x="10800" y="0"/>
                </a:lnTo>
                <a:lnTo>
                  <a:pt x="21600" y="2206"/>
                </a:lnTo>
                <a:lnTo>
                  <a:pt x="16200" y="2206"/>
                </a:lnTo>
                <a:lnTo>
                  <a:pt x="16200" y="21600"/>
                </a:lnTo>
                <a:close/>
              </a:path>
            </a:pathLst>
          </a:custGeom>
          <a:solidFill>
            <a:srgbClr val="000000"/>
          </a:solidFill>
          <a:ln w="15850" cap="flat" cmpd="sng">
            <a:solidFill>
              <a:srgbClr val="0000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05" name="Google Shape;205;gf5a433cef8_0_96"/>
          <p:cNvSpPr txBox="1"/>
          <p:nvPr/>
        </p:nvSpPr>
        <p:spPr>
          <a:xfrm>
            <a:off x="1041812" y="838212"/>
            <a:ext cx="19320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59AAF2"/>
              </a:buClr>
              <a:buSzPts val="1800"/>
              <a:buFont typeface="Arial"/>
              <a:buNone/>
            </a:pPr>
            <a:r>
              <a:rPr lang="en-US" sz="1800" b="1" i="0" u="none" strike="noStrike" cap="none">
                <a:solidFill>
                  <a:schemeClr val="dk1"/>
                </a:solidFill>
                <a:highlight>
                  <a:srgbClr val="D6E3BC"/>
                </a:highlight>
                <a:latin typeface="Arial"/>
                <a:ea typeface="Arial"/>
                <a:cs typeface="Arial"/>
                <a:sym typeface="Arial"/>
              </a:rPr>
              <a:t>Etudes longues</a:t>
            </a:r>
            <a:endParaRPr sz="1400" b="0" i="0" u="none" strike="noStrike" cap="none">
              <a:solidFill>
                <a:schemeClr val="dk1"/>
              </a:solidFill>
              <a:highlight>
                <a:srgbClr val="D6E3BC"/>
              </a:highlight>
              <a:latin typeface="Arial"/>
              <a:ea typeface="Arial"/>
              <a:cs typeface="Arial"/>
              <a:sym typeface="Arial"/>
            </a:endParaRPr>
          </a:p>
        </p:txBody>
      </p:sp>
      <p:sp>
        <p:nvSpPr>
          <p:cNvPr id="206" name="Google Shape;206;gf5a433cef8_0_96"/>
          <p:cNvSpPr txBox="1"/>
          <p:nvPr/>
        </p:nvSpPr>
        <p:spPr>
          <a:xfrm>
            <a:off x="6907575" y="504650"/>
            <a:ext cx="3000000" cy="708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rgbClr val="F1C23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80808"/>
                </a:solidFill>
                <a:highlight>
                  <a:srgbClr val="D6E3BC"/>
                </a:highlight>
                <a:latin typeface="Arial"/>
                <a:ea typeface="Arial"/>
                <a:cs typeface="Arial"/>
                <a:sym typeface="Arial"/>
              </a:rPr>
              <a:t>Insertion Professionnelle</a:t>
            </a:r>
            <a:endParaRPr sz="1400" b="1" i="0" u="none" strike="noStrike" cap="none">
              <a:solidFill>
                <a:srgbClr val="080808"/>
              </a:solidFill>
              <a:highlight>
                <a:srgbClr val="D6E3BC"/>
              </a:highlight>
              <a:latin typeface="Arial"/>
              <a:ea typeface="Arial"/>
              <a:cs typeface="Arial"/>
              <a:sym typeface="Arial"/>
            </a:endParaRPr>
          </a:p>
        </p:txBody>
      </p:sp>
      <p:sp>
        <p:nvSpPr>
          <p:cNvPr id="207" name="Google Shape;207;gf5a433cef8_0_96"/>
          <p:cNvSpPr txBox="1"/>
          <p:nvPr/>
        </p:nvSpPr>
        <p:spPr>
          <a:xfrm>
            <a:off x="7302000" y="1470338"/>
            <a:ext cx="3000000" cy="384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300"/>
              <a:buFont typeface="Arial"/>
              <a:buNone/>
            </a:pPr>
            <a:endParaRPr sz="1300" b="0" i="0" u="none" strike="noStrike" cap="none">
              <a:solidFill>
                <a:srgbClr val="B45F06"/>
              </a:solidFill>
              <a:latin typeface="Arial"/>
              <a:ea typeface="Arial"/>
              <a:cs typeface="Arial"/>
              <a:sym typeface="Arial"/>
            </a:endParaRPr>
          </a:p>
        </p:txBody>
      </p:sp>
      <p:sp>
        <p:nvSpPr>
          <p:cNvPr id="208" name="Google Shape;208;gf5a433cef8_0_96"/>
          <p:cNvSpPr txBox="1"/>
          <p:nvPr/>
        </p:nvSpPr>
        <p:spPr>
          <a:xfrm>
            <a:off x="4149500" y="843362"/>
            <a:ext cx="19320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59AAF2"/>
              </a:buClr>
              <a:buSzPts val="1800"/>
              <a:buFont typeface="Arial"/>
              <a:buNone/>
            </a:pPr>
            <a:r>
              <a:rPr lang="en-US" sz="1800" b="1" i="0" u="none" strike="noStrike" cap="none">
                <a:solidFill>
                  <a:schemeClr val="dk1"/>
                </a:solidFill>
                <a:highlight>
                  <a:srgbClr val="D6E3BC"/>
                </a:highlight>
                <a:latin typeface="Arial"/>
                <a:ea typeface="Arial"/>
                <a:cs typeface="Arial"/>
                <a:sym typeface="Arial"/>
              </a:rPr>
              <a:t>Etudes Courtes</a:t>
            </a:r>
            <a:endParaRPr sz="1400" b="0" i="0" u="none" strike="noStrike" cap="none">
              <a:solidFill>
                <a:schemeClr val="dk1"/>
              </a:solidFill>
              <a:highlight>
                <a:srgbClr val="D6E3BC"/>
              </a:highlight>
              <a:latin typeface="Arial"/>
              <a:ea typeface="Arial"/>
              <a:cs typeface="Arial"/>
              <a:sym typeface="Arial"/>
            </a:endParaRPr>
          </a:p>
        </p:txBody>
      </p:sp>
      <p:cxnSp>
        <p:nvCxnSpPr>
          <p:cNvPr id="209" name="Google Shape;209;gf5a433cef8_0_96"/>
          <p:cNvCxnSpPr/>
          <p:nvPr/>
        </p:nvCxnSpPr>
        <p:spPr>
          <a:xfrm flipH="1">
            <a:off x="7577699" y="2732025"/>
            <a:ext cx="522300" cy="689100"/>
          </a:xfrm>
          <a:prstGeom prst="straightConnector1">
            <a:avLst/>
          </a:prstGeom>
          <a:noFill/>
          <a:ln w="15850" cap="flat" cmpd="sng">
            <a:solidFill>
              <a:srgbClr val="000000"/>
            </a:solidFill>
            <a:prstDash val="solid"/>
            <a:miter lim="800000"/>
            <a:headEnd type="none" w="sm" len="sm"/>
            <a:tailEnd type="stealth" w="med" len="med"/>
          </a:ln>
        </p:spPr>
      </p:cxnSp>
      <p:cxnSp>
        <p:nvCxnSpPr>
          <p:cNvPr id="210" name="Google Shape;210;gf5a433cef8_0_96"/>
          <p:cNvCxnSpPr/>
          <p:nvPr/>
        </p:nvCxnSpPr>
        <p:spPr>
          <a:xfrm rot="10800000">
            <a:off x="2792312" y="1172987"/>
            <a:ext cx="645000" cy="540900"/>
          </a:xfrm>
          <a:prstGeom prst="straightConnector1">
            <a:avLst/>
          </a:prstGeom>
          <a:noFill/>
          <a:ln w="15850" cap="flat" cmpd="sng">
            <a:solidFill>
              <a:srgbClr val="000000"/>
            </a:solidFill>
            <a:prstDash val="solid"/>
            <a:miter lim="800000"/>
            <a:headEnd type="none" w="sm" len="sm"/>
            <a:tailEnd type="stealth" w="med" len="med"/>
          </a:ln>
        </p:spPr>
      </p:cxnSp>
      <p:sp>
        <p:nvSpPr>
          <p:cNvPr id="211" name="Google Shape;211;gf5a433cef8_0_96"/>
          <p:cNvSpPr/>
          <p:nvPr/>
        </p:nvSpPr>
        <p:spPr>
          <a:xfrm rot="10800000" flipH="1">
            <a:off x="4525150" y="1172970"/>
            <a:ext cx="501019" cy="291827"/>
          </a:xfrm>
          <a:custGeom>
            <a:avLst/>
            <a:gdLst/>
            <a:ahLst/>
            <a:cxnLst/>
            <a:rect l="l" t="t" r="r" b="b"/>
            <a:pathLst>
              <a:path w="381003" h="220663" extrusionOk="0">
                <a:moveTo>
                  <a:pt x="0" y="0"/>
                </a:moveTo>
                <a:lnTo>
                  <a:pt x="381003" y="220663"/>
                </a:lnTo>
              </a:path>
            </a:pathLst>
          </a:custGeom>
          <a:noFill/>
          <a:ln w="9525" cap="flat" cmpd="sng">
            <a:solidFill>
              <a:srgbClr val="000000"/>
            </a:solidFill>
            <a:prstDash val="solid"/>
            <a:miter lim="800000"/>
            <a:headEnd type="none" w="sm" len="sm"/>
            <a:tailEnd type="stealth" w="med" len="med"/>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200"/>
              <a:buFont typeface="Arial"/>
              <a:buNone/>
            </a:pPr>
            <a:endParaRPr sz="2200" b="1" i="0" u="none" strike="noStrike" cap="none">
              <a:solidFill>
                <a:schemeClr val="dk1"/>
              </a:solidFill>
              <a:latin typeface="Arial"/>
              <a:ea typeface="Arial"/>
              <a:cs typeface="Arial"/>
              <a:sym typeface="Arial"/>
            </a:endParaRPr>
          </a:p>
        </p:txBody>
      </p:sp>
      <p:cxnSp>
        <p:nvCxnSpPr>
          <p:cNvPr id="212" name="Google Shape;212;gf5a433cef8_0_96"/>
          <p:cNvCxnSpPr/>
          <p:nvPr/>
        </p:nvCxnSpPr>
        <p:spPr>
          <a:xfrm rot="10800000">
            <a:off x="5436575" y="1173125"/>
            <a:ext cx="405000" cy="345900"/>
          </a:xfrm>
          <a:prstGeom prst="straightConnector1">
            <a:avLst/>
          </a:prstGeom>
          <a:noFill/>
          <a:ln w="15850" cap="flat" cmpd="sng">
            <a:solidFill>
              <a:srgbClr val="000000"/>
            </a:solidFill>
            <a:prstDash val="solid"/>
            <a:miter lim="800000"/>
            <a:headEnd type="none" w="sm" len="sm"/>
            <a:tailEnd type="stealth" w="med" len="med"/>
          </a:ln>
        </p:spPr>
      </p:cxnSp>
      <p:sp>
        <p:nvSpPr>
          <p:cNvPr id="213" name="Google Shape;213;gf5a433cef8_0_96"/>
          <p:cNvSpPr/>
          <p:nvPr/>
        </p:nvSpPr>
        <p:spPr>
          <a:xfrm rot="8415016" flipH="1">
            <a:off x="1943500" y="1192931"/>
            <a:ext cx="125127" cy="134416"/>
          </a:xfrm>
          <a:custGeom>
            <a:avLst/>
            <a:gdLst/>
            <a:ahLst/>
            <a:cxnLst/>
            <a:rect l="l" t="t" r="r" b="b"/>
            <a:pathLst>
              <a:path w="381003" h="220663" extrusionOk="0">
                <a:moveTo>
                  <a:pt x="0" y="0"/>
                </a:moveTo>
                <a:lnTo>
                  <a:pt x="381003" y="220663"/>
                </a:lnTo>
              </a:path>
            </a:pathLst>
          </a:custGeom>
          <a:noFill/>
          <a:ln w="9525" cap="flat" cmpd="sng">
            <a:solidFill>
              <a:srgbClr val="000000"/>
            </a:solidFill>
            <a:prstDash val="solid"/>
            <a:miter lim="800000"/>
            <a:headEnd type="none" w="sm" len="sm"/>
            <a:tailEnd type="stealth" w="med" len="med"/>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14" name="Google Shape;214;gf5a433cef8_0_96"/>
          <p:cNvSpPr/>
          <p:nvPr/>
        </p:nvSpPr>
        <p:spPr>
          <a:xfrm rot="9267437" flipH="1">
            <a:off x="7059930" y="1291970"/>
            <a:ext cx="620743" cy="325454"/>
          </a:xfrm>
          <a:custGeom>
            <a:avLst/>
            <a:gdLst/>
            <a:ahLst/>
            <a:cxnLst/>
            <a:rect l="l" t="t" r="r" b="b"/>
            <a:pathLst>
              <a:path w="381003" h="220663" extrusionOk="0">
                <a:moveTo>
                  <a:pt x="0" y="0"/>
                </a:moveTo>
                <a:lnTo>
                  <a:pt x="381003" y="220663"/>
                </a:lnTo>
              </a:path>
            </a:pathLst>
          </a:custGeom>
          <a:noFill/>
          <a:ln w="9525" cap="flat" cmpd="sng">
            <a:solidFill>
              <a:srgbClr val="000000"/>
            </a:solidFill>
            <a:prstDash val="solid"/>
            <a:miter lim="800000"/>
            <a:headEnd type="none" w="sm" len="sm"/>
            <a:tailEnd type="stealth" w="med" len="med"/>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15" name="Google Shape;215;gf5a433cef8_0_96"/>
          <p:cNvSpPr/>
          <p:nvPr/>
        </p:nvSpPr>
        <p:spPr>
          <a:xfrm rot="7065101" flipH="1">
            <a:off x="8197360" y="1442690"/>
            <a:ext cx="740502" cy="440228"/>
          </a:xfrm>
          <a:custGeom>
            <a:avLst/>
            <a:gdLst/>
            <a:ahLst/>
            <a:cxnLst/>
            <a:rect l="l" t="t" r="r" b="b"/>
            <a:pathLst>
              <a:path w="381003" h="220663" extrusionOk="0">
                <a:moveTo>
                  <a:pt x="0" y="0"/>
                </a:moveTo>
                <a:lnTo>
                  <a:pt x="381003" y="220663"/>
                </a:lnTo>
              </a:path>
            </a:pathLst>
          </a:custGeom>
          <a:noFill/>
          <a:ln w="9525" cap="flat" cmpd="sng">
            <a:solidFill>
              <a:srgbClr val="000000"/>
            </a:solidFill>
            <a:prstDash val="solid"/>
            <a:miter lim="800000"/>
            <a:headEnd type="none" w="sm" len="sm"/>
            <a:tailEnd type="stealth" w="med" len="med"/>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9"/>
          <p:cNvSpPr txBox="1"/>
          <p:nvPr/>
        </p:nvSpPr>
        <p:spPr>
          <a:xfrm>
            <a:off x="160774" y="1307690"/>
            <a:ext cx="9747026" cy="5449835"/>
          </a:xfrm>
          <a:prstGeom prst="rect">
            <a:avLst/>
          </a:prstGeom>
          <a:noFill/>
          <a:ln>
            <a:noFill/>
          </a:ln>
        </p:spPr>
        <p:txBody>
          <a:bodyPr spcFirstLastPara="1" wrap="square" lIns="90000" tIns="46775" rIns="90000" bIns="46775" anchor="t" anchorCtr="0">
            <a:noAutofit/>
          </a:bodyPr>
          <a:lstStyle/>
          <a:p>
            <a:pPr marL="336550" marR="0" lvl="0" indent="-336550" algn="l" rtl="0">
              <a:lnSpc>
                <a:spcPct val="90000"/>
              </a:lnSpc>
              <a:spcBef>
                <a:spcPts val="0"/>
              </a:spcBef>
              <a:spcAft>
                <a:spcPts val="0"/>
              </a:spcAft>
              <a:buClr>
                <a:schemeClr val="lt1"/>
              </a:buClr>
              <a:buSzPts val="3200"/>
              <a:buFont typeface="Calibri"/>
              <a:buChar char="•"/>
            </a:pPr>
            <a:r>
              <a:rPr lang="en-US" sz="3200" b="1" i="0" u="none" strike="noStrike" cap="none">
                <a:solidFill>
                  <a:schemeClr val="lt1"/>
                </a:solidFill>
                <a:highlight>
                  <a:srgbClr val="195F91"/>
                </a:highlight>
                <a:latin typeface="Calibri"/>
                <a:ea typeface="Calibri"/>
                <a:cs typeface="Calibri"/>
                <a:sym typeface="Calibri"/>
              </a:rPr>
              <a:t>Voie GENERALE : </a:t>
            </a:r>
            <a:endParaRPr sz="1400" b="0" i="0" u="none" strike="noStrike" cap="none">
              <a:solidFill>
                <a:schemeClr val="lt1"/>
              </a:solidFill>
              <a:highlight>
                <a:srgbClr val="195F91"/>
              </a:highlight>
              <a:latin typeface="Calibri"/>
              <a:ea typeface="Calibri"/>
              <a:cs typeface="Calibri"/>
              <a:sym typeface="Calibri"/>
            </a:endParaRPr>
          </a:p>
          <a:p>
            <a:pPr marL="336550" marR="0" lvl="0" indent="-336550" algn="l" rtl="0">
              <a:lnSpc>
                <a:spcPct val="90000"/>
              </a:lnSpc>
              <a:spcBef>
                <a:spcPts val="700"/>
              </a:spcBef>
              <a:spcAft>
                <a:spcPts val="0"/>
              </a:spcAft>
              <a:buClr>
                <a:srgbClr val="009900"/>
              </a:buClr>
              <a:buSzPts val="2800"/>
              <a:buFont typeface="Century Gothic"/>
              <a:buNone/>
            </a:pPr>
            <a:r>
              <a:rPr lang="en-US" sz="2800" b="1" i="0" u="none" strike="noStrike" cap="none">
                <a:solidFill>
                  <a:srgbClr val="195F91"/>
                </a:solidFill>
                <a:latin typeface="Calibri"/>
                <a:ea typeface="Calibri"/>
                <a:cs typeface="Calibri"/>
                <a:sym typeface="Calibri"/>
              </a:rPr>
              <a:t>Enseignement théorique et abstrait.</a:t>
            </a:r>
            <a:endParaRPr/>
          </a:p>
          <a:p>
            <a:pPr marL="336550" marR="0" lvl="0" indent="-336550" algn="l" rtl="0">
              <a:lnSpc>
                <a:spcPct val="90000"/>
              </a:lnSpc>
              <a:spcBef>
                <a:spcPts val="700"/>
              </a:spcBef>
              <a:spcAft>
                <a:spcPts val="0"/>
              </a:spcAft>
              <a:buClr>
                <a:srgbClr val="009900"/>
              </a:buClr>
              <a:buSzPts val="2800"/>
              <a:buFont typeface="Century Gothic"/>
              <a:buNone/>
            </a:pPr>
            <a:r>
              <a:rPr lang="en-US" sz="2800" b="1" i="0" u="none" strike="noStrike" cap="none">
                <a:solidFill>
                  <a:srgbClr val="195F91"/>
                </a:solidFill>
                <a:latin typeface="Calibri"/>
                <a:ea typeface="Calibri"/>
                <a:cs typeface="Calibri"/>
                <a:sym typeface="Calibri"/>
              </a:rPr>
              <a:t>Réfléchir, analyser, rédiger, argumenter </a:t>
            </a:r>
            <a:endParaRPr/>
          </a:p>
          <a:p>
            <a:pPr marL="336550" marR="0" lvl="0" indent="-336550" algn="l" rtl="0">
              <a:lnSpc>
                <a:spcPct val="90000"/>
              </a:lnSpc>
              <a:spcBef>
                <a:spcPts val="700"/>
              </a:spcBef>
              <a:spcAft>
                <a:spcPts val="0"/>
              </a:spcAft>
              <a:buClr>
                <a:srgbClr val="009900"/>
              </a:buClr>
              <a:buSzPts val="2800"/>
              <a:buFont typeface="Century Gothic"/>
              <a:buNone/>
            </a:pPr>
            <a:r>
              <a:rPr lang="en-US" sz="2800" b="1" i="0" u="none" strike="noStrike" cap="none">
                <a:solidFill>
                  <a:srgbClr val="195F91"/>
                </a:solidFill>
                <a:latin typeface="Calibri"/>
                <a:ea typeface="Calibri"/>
                <a:cs typeface="Calibri"/>
                <a:sym typeface="Calibri"/>
              </a:rPr>
              <a:t>Travail personnel important</a:t>
            </a:r>
            <a:endParaRPr/>
          </a:p>
          <a:p>
            <a:pPr marL="336550" marR="0" lvl="0" indent="-336550" algn="l" rtl="0">
              <a:lnSpc>
                <a:spcPct val="90000"/>
              </a:lnSpc>
              <a:spcBef>
                <a:spcPts val="700"/>
              </a:spcBef>
              <a:spcAft>
                <a:spcPts val="0"/>
              </a:spcAft>
              <a:buClr>
                <a:srgbClr val="009900"/>
              </a:buClr>
              <a:buSzPts val="2800"/>
              <a:buFont typeface="Century Gothic"/>
              <a:buNone/>
            </a:pPr>
            <a:endParaRPr sz="1400" b="1" i="0" u="none" strike="noStrike" cap="none">
              <a:solidFill>
                <a:srgbClr val="195F91"/>
              </a:solidFill>
              <a:latin typeface="Calibri"/>
              <a:ea typeface="Calibri"/>
              <a:cs typeface="Calibri"/>
              <a:sym typeface="Calibri"/>
            </a:endParaRPr>
          </a:p>
          <a:p>
            <a:pPr marL="336550" marR="0" lvl="0" indent="-336550" algn="l" rtl="0">
              <a:lnSpc>
                <a:spcPct val="100000"/>
              </a:lnSpc>
              <a:spcBef>
                <a:spcPts val="700"/>
              </a:spcBef>
              <a:spcAft>
                <a:spcPts val="0"/>
              </a:spcAft>
              <a:buClr>
                <a:schemeClr val="lt1"/>
              </a:buClr>
              <a:buSzPts val="3200"/>
              <a:buFont typeface="Calibri"/>
              <a:buChar char="•"/>
            </a:pPr>
            <a:r>
              <a:rPr lang="en-US" sz="3200" b="1" i="0" u="none" strike="noStrike" cap="none">
                <a:solidFill>
                  <a:schemeClr val="lt1"/>
                </a:solidFill>
                <a:highlight>
                  <a:srgbClr val="599545"/>
                </a:highlight>
                <a:latin typeface="Calibri"/>
                <a:ea typeface="Calibri"/>
                <a:cs typeface="Calibri"/>
                <a:sym typeface="Calibri"/>
              </a:rPr>
              <a:t>Voie TECHNOLOGIQUE : </a:t>
            </a:r>
            <a:endParaRPr sz="1400" b="0" i="0" u="none" strike="noStrike" cap="none">
              <a:solidFill>
                <a:schemeClr val="lt1"/>
              </a:solidFill>
              <a:highlight>
                <a:srgbClr val="599545"/>
              </a:highlight>
              <a:latin typeface="Calibri"/>
              <a:ea typeface="Calibri"/>
              <a:cs typeface="Calibri"/>
              <a:sym typeface="Calibri"/>
            </a:endParaRPr>
          </a:p>
          <a:p>
            <a:pPr marL="336550" marR="0" lvl="0" indent="-336550" algn="l" rtl="0">
              <a:lnSpc>
                <a:spcPct val="100000"/>
              </a:lnSpc>
              <a:spcBef>
                <a:spcPts val="700"/>
              </a:spcBef>
              <a:spcAft>
                <a:spcPts val="0"/>
              </a:spcAft>
              <a:buClr>
                <a:srgbClr val="FF6600"/>
              </a:buClr>
              <a:buSzPts val="2800"/>
              <a:buFont typeface="Century Gothic"/>
              <a:buNone/>
            </a:pPr>
            <a:r>
              <a:rPr lang="en-US" sz="2800" b="1" i="0" u="none" strike="noStrike" cap="none">
                <a:solidFill>
                  <a:srgbClr val="599545"/>
                </a:solidFill>
                <a:latin typeface="Calibri"/>
                <a:ea typeface="Calibri"/>
                <a:cs typeface="Calibri"/>
                <a:sym typeface="Calibri"/>
              </a:rPr>
              <a:t>Enseignement appliqué : observation, expérimentation, travaux de groupe</a:t>
            </a:r>
            <a:endParaRPr sz="1400" b="1" i="0" u="none" strike="noStrike" cap="none">
              <a:solidFill>
                <a:srgbClr val="599545"/>
              </a:solidFill>
              <a:latin typeface="Calibri"/>
              <a:ea typeface="Calibri"/>
              <a:cs typeface="Calibri"/>
              <a:sym typeface="Calibri"/>
            </a:endParaRPr>
          </a:p>
          <a:p>
            <a:pPr marL="336550" marR="0" lvl="0" indent="-336550" algn="l" rtl="0">
              <a:lnSpc>
                <a:spcPct val="100000"/>
              </a:lnSpc>
              <a:spcBef>
                <a:spcPts val="700"/>
              </a:spcBef>
              <a:spcAft>
                <a:spcPts val="0"/>
              </a:spcAft>
              <a:buClr>
                <a:srgbClr val="0070C0"/>
              </a:buClr>
              <a:buSzPts val="3200"/>
              <a:buFont typeface="Century Gothic"/>
              <a:buNone/>
            </a:pPr>
            <a:r>
              <a:rPr lang="en-US" sz="3200" b="1" i="0" u="none" strike="noStrike" cap="none">
                <a:solidFill>
                  <a:schemeClr val="lt1"/>
                </a:solidFill>
                <a:highlight>
                  <a:srgbClr val="E69138"/>
                </a:highlight>
                <a:latin typeface="Calibri"/>
                <a:ea typeface="Calibri"/>
                <a:cs typeface="Calibri"/>
                <a:sym typeface="Calibri"/>
              </a:rPr>
              <a:t>Voie PROFESSIONNELLE </a:t>
            </a:r>
            <a:r>
              <a:rPr lang="en-US" sz="3600" b="1" i="0" u="none" strike="noStrike" cap="none">
                <a:solidFill>
                  <a:schemeClr val="lt1"/>
                </a:solidFill>
                <a:highlight>
                  <a:srgbClr val="E69138"/>
                </a:highlight>
                <a:latin typeface="Calibri"/>
                <a:ea typeface="Calibri"/>
                <a:cs typeface="Calibri"/>
                <a:sym typeface="Calibri"/>
              </a:rPr>
              <a:t>: </a:t>
            </a:r>
            <a:endParaRPr sz="1400" b="0" i="0" u="none" strike="noStrike" cap="none">
              <a:solidFill>
                <a:schemeClr val="lt1"/>
              </a:solidFill>
              <a:highlight>
                <a:srgbClr val="E69138"/>
              </a:highlight>
              <a:latin typeface="Calibri"/>
              <a:ea typeface="Calibri"/>
              <a:cs typeface="Calibri"/>
              <a:sym typeface="Calibri"/>
            </a:endParaRPr>
          </a:p>
          <a:p>
            <a:pPr marL="336550" marR="0" lvl="0" indent="-336550" algn="l" rtl="0">
              <a:lnSpc>
                <a:spcPct val="100000"/>
              </a:lnSpc>
              <a:spcBef>
                <a:spcPts val="700"/>
              </a:spcBef>
              <a:spcAft>
                <a:spcPts val="0"/>
              </a:spcAft>
              <a:buClr>
                <a:srgbClr val="0070C0"/>
              </a:buClr>
              <a:buSzPts val="2800"/>
              <a:buFont typeface="Century Gothic"/>
              <a:buNone/>
            </a:pPr>
            <a:r>
              <a:rPr lang="en-US" sz="2800" b="1" i="0" u="none" strike="noStrike" cap="none">
                <a:solidFill>
                  <a:srgbClr val="E69138"/>
                </a:solidFill>
                <a:latin typeface="Calibri"/>
                <a:ea typeface="Calibri"/>
                <a:cs typeface="Calibri"/>
                <a:sym typeface="Calibri"/>
              </a:rPr>
              <a:t>Acquisitions de connaissances, savoir-faire</a:t>
            </a:r>
            <a:endParaRPr sz="1400" b="1" i="0" u="none" strike="noStrike" cap="none">
              <a:solidFill>
                <a:srgbClr val="E69138"/>
              </a:solidFill>
              <a:latin typeface="Calibri"/>
              <a:ea typeface="Calibri"/>
              <a:cs typeface="Calibri"/>
              <a:sym typeface="Calibri"/>
            </a:endParaRPr>
          </a:p>
          <a:p>
            <a:pPr marL="336550" marR="0" lvl="0" indent="-336550" algn="l" rtl="0">
              <a:lnSpc>
                <a:spcPct val="100000"/>
              </a:lnSpc>
              <a:spcBef>
                <a:spcPts val="700"/>
              </a:spcBef>
              <a:spcAft>
                <a:spcPts val="0"/>
              </a:spcAft>
              <a:buClr>
                <a:srgbClr val="0070C0"/>
              </a:buClr>
              <a:buSzPts val="2800"/>
              <a:buFont typeface="Century Gothic"/>
              <a:buNone/>
            </a:pPr>
            <a:r>
              <a:rPr lang="en-US" sz="2800" b="1" i="0" u="none" strike="noStrike" cap="none">
                <a:solidFill>
                  <a:srgbClr val="E69138"/>
                </a:solidFill>
                <a:latin typeface="Calibri"/>
                <a:ea typeface="Calibri"/>
                <a:cs typeface="Calibri"/>
                <a:sym typeface="Calibri"/>
              </a:rPr>
              <a:t>Et savoir être professionnel  + Stages</a:t>
            </a:r>
            <a:endParaRPr sz="1400" b="1" i="0" u="none" strike="noStrike" cap="none">
              <a:solidFill>
                <a:srgbClr val="E69138"/>
              </a:solidFill>
              <a:latin typeface="Calibri"/>
              <a:ea typeface="Calibri"/>
              <a:cs typeface="Calibri"/>
              <a:sym typeface="Calibri"/>
            </a:endParaRPr>
          </a:p>
        </p:txBody>
      </p:sp>
      <p:sp>
        <p:nvSpPr>
          <p:cNvPr id="225" name="Google Shape;225;p9"/>
          <p:cNvSpPr txBox="1"/>
          <p:nvPr/>
        </p:nvSpPr>
        <p:spPr>
          <a:xfrm>
            <a:off x="1324640" y="0"/>
            <a:ext cx="8229600" cy="1311275"/>
          </a:xfrm>
          <a:prstGeom prst="rect">
            <a:avLst/>
          </a:prstGeom>
          <a:noFill/>
          <a:ln>
            <a:noFill/>
          </a:ln>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B5395"/>
              </a:buClr>
              <a:buSzPts val="4000"/>
              <a:buFont typeface="Century Gothic"/>
              <a:buNone/>
            </a:pPr>
            <a:r>
              <a:rPr lang="en-US" sz="4000" b="1" i="0" u="none" strike="noStrike" cap="none">
                <a:solidFill>
                  <a:schemeClr val="lt1"/>
                </a:solidFill>
                <a:highlight>
                  <a:srgbClr val="083763"/>
                </a:highlight>
                <a:latin typeface="Century Gothic"/>
                <a:ea typeface="Century Gothic"/>
                <a:cs typeface="Century Gothic"/>
                <a:sym typeface="Century Gothic"/>
              </a:rPr>
              <a:t>3 types de baccalauréat …</a:t>
            </a:r>
            <a:br>
              <a:rPr lang="en-US" sz="4000" b="1" i="0" u="none" strike="noStrike" cap="none">
                <a:solidFill>
                  <a:schemeClr val="lt1"/>
                </a:solidFill>
                <a:highlight>
                  <a:srgbClr val="083763"/>
                </a:highlight>
                <a:latin typeface="Century Gothic"/>
                <a:ea typeface="Century Gothic"/>
                <a:cs typeface="Century Gothic"/>
                <a:sym typeface="Century Gothic"/>
              </a:rPr>
            </a:br>
            <a:r>
              <a:rPr lang="en-US" sz="4000" b="1" i="0" u="none" strike="noStrike" cap="none">
                <a:solidFill>
                  <a:schemeClr val="lt1"/>
                </a:solidFill>
                <a:highlight>
                  <a:srgbClr val="083763"/>
                </a:highlight>
                <a:latin typeface="Century Gothic"/>
                <a:ea typeface="Century Gothic"/>
                <a:cs typeface="Century Gothic"/>
                <a:sym typeface="Century Gothic"/>
              </a:rPr>
              <a:t>3 façons d’étudier …</a:t>
            </a:r>
            <a:endParaRPr sz="1400" b="0" i="0" u="none" strike="noStrike" cap="none">
              <a:solidFill>
                <a:schemeClr val="lt1"/>
              </a:solidFill>
              <a:highlight>
                <a:srgbClr val="083763"/>
              </a:highlight>
              <a:latin typeface="Arial"/>
              <a:ea typeface="Arial"/>
              <a:cs typeface="Arial"/>
              <a:sym typeface="Arial"/>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0"/>
          <p:cNvSpPr txBox="1">
            <a:spLocks noGrp="1"/>
          </p:cNvSpPr>
          <p:nvPr>
            <p:ph type="title" idx="4294967295"/>
          </p:nvPr>
        </p:nvSpPr>
        <p:spPr>
          <a:xfrm>
            <a:off x="759525" y="1604825"/>
            <a:ext cx="8634000" cy="2762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Clr>
                <a:schemeClr val="lt1"/>
              </a:buClr>
              <a:buSzPts val="5000"/>
              <a:buFont typeface="Calibri"/>
              <a:buNone/>
            </a:pPr>
            <a:r>
              <a:rPr lang="en-US" sz="6400" b="1" i="0" u="none" strike="noStrike" cap="none">
                <a:solidFill>
                  <a:schemeClr val="lt1"/>
                </a:solidFill>
                <a:latin typeface="Calibri"/>
                <a:ea typeface="Calibri"/>
                <a:cs typeface="Calibri"/>
                <a:sym typeface="Calibri"/>
              </a:rPr>
              <a:t>La Seconde Générale Et Technologique</a:t>
            </a:r>
            <a:endParaRPr sz="6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1"/>
          <p:cNvSpPr txBox="1"/>
          <p:nvPr/>
        </p:nvSpPr>
        <p:spPr>
          <a:xfrm>
            <a:off x="1157287" y="554037"/>
            <a:ext cx="8502650" cy="1066800"/>
          </a:xfrm>
          <a:prstGeom prst="rect">
            <a:avLst/>
          </a:prstGeom>
          <a:noFill/>
          <a:ln>
            <a:noFill/>
          </a:ln>
        </p:spPr>
        <p:txBody>
          <a:bodyPr spcFirstLastPara="1" wrap="square" lIns="90000" tIns="46775" rIns="90000" bIns="46775" anchor="ctr" anchorCtr="1">
            <a:noAutofit/>
          </a:bodyPr>
          <a:lstStyle/>
          <a:p>
            <a:pPr marL="0" marR="0" lvl="0" indent="0" algn="ctr" rtl="0">
              <a:lnSpc>
                <a:spcPct val="100000"/>
              </a:lnSpc>
              <a:spcBef>
                <a:spcPts val="0"/>
              </a:spcBef>
              <a:spcAft>
                <a:spcPts val="0"/>
              </a:spcAft>
              <a:buClr>
                <a:srgbClr val="000000"/>
              </a:buClr>
              <a:buSzPts val="3200"/>
              <a:buFont typeface="Century Gothic"/>
              <a:buNone/>
            </a:pPr>
            <a:r>
              <a:rPr lang="en-US" sz="3200" b="0" i="0" u="none" strike="noStrike" cap="none">
                <a:solidFill>
                  <a:schemeClr val="lt1"/>
                </a:solidFill>
                <a:highlight>
                  <a:srgbClr val="195F91"/>
                </a:highlight>
                <a:latin typeface="Calibri"/>
                <a:ea typeface="Calibri"/>
                <a:cs typeface="Calibri"/>
                <a:sym typeface="Calibri"/>
              </a:rPr>
              <a:t>La classe de seconde générale et technologique</a:t>
            </a:r>
            <a:endParaRPr sz="1400" b="0" i="0" u="none" strike="noStrike" cap="none">
              <a:solidFill>
                <a:schemeClr val="lt1"/>
              </a:solidFill>
              <a:highlight>
                <a:srgbClr val="195F91"/>
              </a:highlight>
              <a:latin typeface="Calibri"/>
              <a:ea typeface="Calibri"/>
              <a:cs typeface="Calibri"/>
              <a:sym typeface="Calibri"/>
            </a:endParaRPr>
          </a:p>
        </p:txBody>
      </p:sp>
      <p:grpSp>
        <p:nvGrpSpPr>
          <p:cNvPr id="238" name="Google Shape;238;p11"/>
          <p:cNvGrpSpPr/>
          <p:nvPr/>
        </p:nvGrpSpPr>
        <p:grpSpPr>
          <a:xfrm>
            <a:off x="2720975" y="2060575"/>
            <a:ext cx="4837262" cy="3778250"/>
            <a:chOff x="1554159" y="2101848"/>
            <a:chExt cx="4837262" cy="3778245"/>
          </a:xfrm>
        </p:grpSpPr>
        <p:sp>
          <p:nvSpPr>
            <p:cNvPr id="239" name="Google Shape;239;p11"/>
            <p:cNvSpPr/>
            <p:nvPr/>
          </p:nvSpPr>
          <p:spPr>
            <a:xfrm flipH="1">
              <a:off x="1562097" y="2101848"/>
              <a:ext cx="2235200" cy="1728786"/>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44719A"/>
                </a:gs>
                <a:gs pos="100000">
                  <a:srgbClr val="62A2DC"/>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40" name="Google Shape;240;p11"/>
            <p:cNvSpPr/>
            <p:nvPr/>
          </p:nvSpPr>
          <p:spPr>
            <a:xfrm>
              <a:off x="4019546" y="2103436"/>
              <a:ext cx="2235200" cy="1728785"/>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B57C43"/>
                </a:gs>
                <a:gs pos="100000">
                  <a:srgbClr val="E29B54"/>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41" name="Google Shape;241;p11"/>
            <p:cNvSpPr/>
            <p:nvPr/>
          </p:nvSpPr>
          <p:spPr>
            <a:xfrm>
              <a:off x="1601784" y="4151308"/>
              <a:ext cx="2235200" cy="1728785"/>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DE585B"/>
                </a:gs>
                <a:gs pos="100000">
                  <a:srgbClr val="A94345"/>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42" name="Google Shape;242;p11"/>
            <p:cNvSpPr/>
            <p:nvPr/>
          </p:nvSpPr>
          <p:spPr>
            <a:xfrm flipH="1">
              <a:off x="4019546" y="4151308"/>
              <a:ext cx="2235200" cy="1728785"/>
            </a:xfrm>
            <a:custGeom>
              <a:avLst/>
              <a:gdLst/>
              <a:ahLst/>
              <a:cxnLst/>
              <a:rect l="l" t="t" r="r" b="b"/>
              <a:pathLst>
                <a:path w="1299" h="1008" extrusionOk="0">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a:gsLst>
                <a:gs pos="0">
                  <a:srgbClr val="83CE5A"/>
                </a:gs>
                <a:gs pos="100000">
                  <a:srgbClr val="57893C"/>
                </a:gs>
              </a:gsLst>
              <a:lin ang="18900000" scaled="0"/>
            </a:gradFill>
            <a:ln w="28425" cap="flat" cmpd="sng">
              <a:solidFill>
                <a:srgbClr val="F8F8F8"/>
              </a:solidFill>
              <a:prstDash val="solid"/>
              <a:round/>
              <a:headEnd type="none" w="sm" len="sm"/>
              <a:tailEnd type="none" w="sm" len="sm"/>
            </a:ln>
            <a:effectLst>
              <a:outerShdw blurRad="63500" dist="107925" dir="2700000">
                <a:srgbClr val="1C1C1C">
                  <a:alpha val="4941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43" name="Google Shape;243;p11"/>
            <p:cNvSpPr/>
            <p:nvPr/>
          </p:nvSpPr>
          <p:spPr>
            <a:xfrm>
              <a:off x="2801941" y="2899075"/>
              <a:ext cx="2254252" cy="2082802"/>
            </a:xfrm>
            <a:custGeom>
              <a:avLst/>
              <a:gdLst/>
              <a:ahLst/>
              <a:cxnLst/>
              <a:rect l="l" t="t" r="r" b="b"/>
              <a:pathLst>
                <a:path w="2254252" h="2082802" extrusionOk="0">
                  <a:moveTo>
                    <a:pt x="0" y="1041401"/>
                  </a:moveTo>
                  <a:lnTo>
                    <a:pt x="0" y="1041401"/>
                  </a:lnTo>
                  <a:cubicBezTo>
                    <a:pt x="0" y="1041401"/>
                    <a:pt x="0" y="1041401"/>
                    <a:pt x="0" y="1041401"/>
                  </a:cubicBezTo>
                  <a:cubicBezTo>
                    <a:pt x="0" y="1616551"/>
                    <a:pt x="504631" y="2082803"/>
                    <a:pt x="1127126" y="2082803"/>
                  </a:cubicBezTo>
                  <a:cubicBezTo>
                    <a:pt x="1749620" y="2082803"/>
                    <a:pt x="2254252" y="1616551"/>
                    <a:pt x="2254252" y="1041402"/>
                  </a:cubicBezTo>
                  <a:cubicBezTo>
                    <a:pt x="2254252" y="466252"/>
                    <a:pt x="1749620" y="1"/>
                    <a:pt x="1127126" y="1"/>
                  </a:cubicBezTo>
                  <a:cubicBezTo>
                    <a:pt x="504631" y="0"/>
                    <a:pt x="0" y="466251"/>
                    <a:pt x="0" y="1041401"/>
                  </a:cubicBezTo>
                  <a:close/>
                </a:path>
              </a:pathLst>
            </a:custGeom>
            <a:solidFill>
              <a:srgbClr val="FEFFFF">
                <a:alpha val="49411"/>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44" name="Google Shape;244;p11"/>
            <p:cNvSpPr txBox="1"/>
            <p:nvPr/>
          </p:nvSpPr>
          <p:spPr>
            <a:xfrm>
              <a:off x="1824035" y="2457450"/>
              <a:ext cx="1711327" cy="642942"/>
            </a:xfrm>
            <a:prstGeom prst="rect">
              <a:avLst/>
            </a:prstGeom>
            <a:noFill/>
            <a:ln>
              <a:noFill/>
            </a:ln>
          </p:spPr>
          <p:txBody>
            <a:bodyPr spcFirstLastPara="1" wrap="square" lIns="90000" tIns="46775" rIns="90000" bIns="46775" anchor="t" anchorCtr="1">
              <a:spAutoFit/>
            </a:bodyPr>
            <a:lstStyle/>
            <a:p>
              <a:pPr marL="0" marR="0" lvl="0" indent="0" algn="ct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Tronc commun</a:t>
              </a:r>
              <a:endParaRPr sz="1400" b="0" i="0" u="none" strike="noStrike" cap="none">
                <a:solidFill>
                  <a:srgbClr val="000000"/>
                </a:solidFill>
                <a:latin typeface="Arial"/>
                <a:ea typeface="Arial"/>
                <a:cs typeface="Arial"/>
                <a:sym typeface="Arial"/>
              </a:endParaRPr>
            </a:p>
          </p:txBody>
        </p:sp>
        <p:sp>
          <p:nvSpPr>
            <p:cNvPr id="245" name="Google Shape;245;p11"/>
            <p:cNvSpPr txBox="1"/>
            <p:nvPr/>
          </p:nvSpPr>
          <p:spPr>
            <a:xfrm>
              <a:off x="4505321" y="2220913"/>
              <a:ext cx="1886100" cy="925800"/>
            </a:xfrm>
            <a:prstGeom prst="rect">
              <a:avLst/>
            </a:prstGeom>
            <a:noFill/>
            <a:ln>
              <a:noFill/>
            </a:ln>
          </p:spPr>
          <p:txBody>
            <a:bodyPr spcFirstLastPara="1" wrap="square" lIns="90000" tIns="46775" rIns="90000" bIns="46775" anchor="t" anchorCtr="1">
              <a:spAutoFit/>
            </a:bodyPr>
            <a:lstStyle/>
            <a:p>
              <a:pPr marL="0" marR="0" lvl="0" indent="0" algn="ct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0, 1 ou 2 enseignements optionnels</a:t>
              </a:r>
              <a:endParaRPr sz="1400" b="0" i="0" u="none" strike="noStrike" cap="none">
                <a:solidFill>
                  <a:srgbClr val="000000"/>
                </a:solidFill>
                <a:latin typeface="Arial"/>
                <a:ea typeface="Arial"/>
                <a:cs typeface="Arial"/>
                <a:sym typeface="Arial"/>
              </a:endParaRPr>
            </a:p>
          </p:txBody>
        </p:sp>
        <p:sp>
          <p:nvSpPr>
            <p:cNvPr id="246" name="Google Shape;246;p11"/>
            <p:cNvSpPr txBox="1"/>
            <p:nvPr/>
          </p:nvSpPr>
          <p:spPr>
            <a:xfrm>
              <a:off x="1554159" y="4876796"/>
              <a:ext cx="2166935" cy="642942"/>
            </a:xfrm>
            <a:prstGeom prst="rect">
              <a:avLst/>
            </a:prstGeom>
            <a:noFill/>
            <a:ln>
              <a:noFill/>
            </a:ln>
          </p:spPr>
          <p:txBody>
            <a:bodyPr spcFirstLastPara="1" wrap="square" lIns="90000" tIns="46775" rIns="90000" bIns="46775" anchor="t" anchorCtr="1">
              <a:spAutoFit/>
            </a:bodyPr>
            <a:lstStyle/>
            <a:p>
              <a:pPr marL="0" marR="0" lvl="0" indent="0" algn="ct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Accompagnement personnalisé</a:t>
              </a:r>
              <a:endParaRPr sz="1400" b="0" i="0" u="none" strike="noStrike" cap="none">
                <a:solidFill>
                  <a:srgbClr val="000000"/>
                </a:solidFill>
                <a:latin typeface="Arial"/>
                <a:ea typeface="Arial"/>
                <a:cs typeface="Arial"/>
                <a:sym typeface="Arial"/>
              </a:endParaRPr>
            </a:p>
          </p:txBody>
        </p:sp>
        <p:sp>
          <p:nvSpPr>
            <p:cNvPr id="247" name="Google Shape;247;p11"/>
            <p:cNvSpPr txBox="1"/>
            <p:nvPr/>
          </p:nvSpPr>
          <p:spPr>
            <a:xfrm>
              <a:off x="4164002" y="4735513"/>
              <a:ext cx="2227269" cy="925507"/>
            </a:xfrm>
            <a:prstGeom prst="rect">
              <a:avLst/>
            </a:prstGeom>
            <a:noFill/>
            <a:ln>
              <a:noFill/>
            </a:ln>
          </p:spPr>
          <p:txBody>
            <a:bodyPr spcFirstLastPara="1" wrap="square" lIns="90000" tIns="46775" rIns="90000" bIns="46775" anchor="t" anchorCtr="1">
              <a:spAutoFit/>
            </a:bodyPr>
            <a:lstStyle/>
            <a:p>
              <a:pPr marL="0" marR="0" lvl="0" indent="0" algn="ctr" rtl="0">
                <a:lnSpc>
                  <a:spcPct val="100000"/>
                </a:lnSpc>
                <a:spcBef>
                  <a:spcPts val="0"/>
                </a:spcBef>
                <a:spcAft>
                  <a:spcPts val="0"/>
                </a:spcAft>
                <a:buClr>
                  <a:srgbClr val="FFFFFF"/>
                </a:buClr>
                <a:buSzPts val="1800"/>
                <a:buFont typeface="Comic Sans MS"/>
                <a:buNone/>
              </a:pPr>
              <a:r>
                <a:rPr lang="en-US" sz="1800" b="1" i="0" u="none" strike="noStrike" cap="none">
                  <a:solidFill>
                    <a:srgbClr val="FFFFFF"/>
                  </a:solidFill>
                  <a:latin typeface="Comic Sans MS"/>
                  <a:ea typeface="Comic Sans MS"/>
                  <a:cs typeface="Comic Sans MS"/>
                  <a:sym typeface="Comic Sans MS"/>
                </a:rPr>
                <a:t>Accompagnement au choix de l’Orientation</a:t>
              </a:r>
              <a:endParaRPr sz="1400" b="0" i="0" u="none" strike="noStrike" cap="none">
                <a:solidFill>
                  <a:srgbClr val="000000"/>
                </a:solidFill>
                <a:latin typeface="Arial"/>
                <a:ea typeface="Arial"/>
                <a:cs typeface="Arial"/>
                <a:sym typeface="Arial"/>
              </a:endParaRPr>
            </a:p>
          </p:txBody>
        </p:sp>
        <p:sp>
          <p:nvSpPr>
            <p:cNvPr id="248" name="Google Shape;248;p11"/>
            <p:cNvSpPr txBox="1"/>
            <p:nvPr/>
          </p:nvSpPr>
          <p:spPr>
            <a:xfrm>
              <a:off x="2997197" y="3221035"/>
              <a:ext cx="579437" cy="371475"/>
            </a:xfrm>
            <a:prstGeom prst="rect">
              <a:avLst/>
            </a:prstGeom>
            <a:noFill/>
            <a:ln>
              <a:noFill/>
            </a:ln>
          </p:spPr>
          <p:txBody>
            <a:bodyPr spcFirstLastPara="1" wrap="square" lIns="90000" tIns="46775" rIns="90000" bIns="46775" anchor="t" anchorCtr="0">
              <a:spAutoFit/>
            </a:bodyPr>
            <a:lstStyle/>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26h</a:t>
              </a:r>
              <a:endParaRPr sz="1400" b="0" i="0" u="none" strike="noStrike" cap="none">
                <a:solidFill>
                  <a:srgbClr val="000000"/>
                </a:solidFill>
                <a:latin typeface="Arial"/>
                <a:ea typeface="Arial"/>
                <a:cs typeface="Arial"/>
                <a:sym typeface="Arial"/>
              </a:endParaRPr>
            </a:p>
          </p:txBody>
        </p:sp>
        <p:sp>
          <p:nvSpPr>
            <p:cNvPr id="249" name="Google Shape;249;p11"/>
            <p:cNvSpPr txBox="1"/>
            <p:nvPr/>
          </p:nvSpPr>
          <p:spPr>
            <a:xfrm>
              <a:off x="4079871" y="3016247"/>
              <a:ext cx="850900" cy="649287"/>
            </a:xfrm>
            <a:prstGeom prst="rect">
              <a:avLst/>
            </a:prstGeom>
            <a:noFill/>
            <a:ln>
              <a:noFill/>
            </a:ln>
          </p:spPr>
          <p:txBody>
            <a:bodyPr spcFirstLastPara="1" wrap="square" lIns="90000" tIns="46775" rIns="90000" bIns="46775" anchor="t" anchorCtr="0">
              <a:spAutoFit/>
            </a:bodyPr>
            <a:lstStyle/>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Max</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4h30</a:t>
              </a:r>
              <a:endParaRPr sz="1400" b="0" i="0" u="none" strike="noStrike" cap="none">
                <a:solidFill>
                  <a:srgbClr val="000000"/>
                </a:solidFill>
                <a:latin typeface="Arial"/>
                <a:ea typeface="Arial"/>
                <a:cs typeface="Arial"/>
                <a:sym typeface="Arial"/>
              </a:endParaRPr>
            </a:p>
          </p:txBody>
        </p:sp>
        <p:sp>
          <p:nvSpPr>
            <p:cNvPr id="250" name="Google Shape;250;p11"/>
            <p:cNvSpPr txBox="1"/>
            <p:nvPr/>
          </p:nvSpPr>
          <p:spPr>
            <a:xfrm>
              <a:off x="4056058" y="4294183"/>
              <a:ext cx="912813" cy="371475"/>
            </a:xfrm>
            <a:prstGeom prst="rect">
              <a:avLst/>
            </a:prstGeom>
            <a:noFill/>
            <a:ln>
              <a:noFill/>
            </a:ln>
          </p:spPr>
          <p:txBody>
            <a:bodyPr spcFirstLastPara="1" wrap="square" lIns="90000" tIns="46775" rIns="90000" bIns="46775" anchor="t" anchorCtr="0">
              <a:spAutoFit/>
            </a:bodyPr>
            <a:lstStyle/>
            <a:p>
              <a:pPr marL="0" marR="0" lvl="0" indent="0" algn="l" rtl="0">
                <a:lnSpc>
                  <a:spcPct val="100000"/>
                </a:lnSpc>
                <a:spcBef>
                  <a:spcPts val="0"/>
                </a:spcBef>
                <a:spcAft>
                  <a:spcPts val="0"/>
                </a:spcAft>
                <a:buClr>
                  <a:srgbClr val="080808"/>
                </a:buClr>
                <a:buSzPts val="1800"/>
                <a:buFont typeface="Arial"/>
                <a:buNone/>
              </a:pPr>
              <a:r>
                <a:rPr lang="en-US" sz="1800" b="1" i="0" u="none" strike="noStrike" cap="none">
                  <a:solidFill>
                    <a:srgbClr val="080808"/>
                  </a:solidFill>
                  <a:latin typeface="Arial"/>
                  <a:ea typeface="Arial"/>
                  <a:cs typeface="Arial"/>
                  <a:sym typeface="Arial"/>
                </a:rPr>
                <a:t>54h/an</a:t>
              </a:r>
              <a:endParaRPr sz="1400" b="0" i="0" u="none" strike="noStrike" cap="none">
                <a:solidFill>
                  <a:srgbClr val="000000"/>
                </a:solidFill>
                <a:latin typeface="Arial"/>
                <a:ea typeface="Arial"/>
                <a:cs typeface="Arial"/>
                <a:sym typeface="Arial"/>
              </a:endParaRPr>
            </a:p>
          </p:txBody>
        </p:sp>
      </p:grpSp>
    </p:spTree>
  </p:cSld>
  <p:clrMapOvr>
    <a:masterClrMapping/>
  </p:clrMapOvr>
  <p:transition/>
</p:sld>
</file>

<file path=ppt/theme/theme1.xml><?xml version="1.0" encoding="utf-8"?>
<a:theme xmlns:a="http://schemas.openxmlformats.org/drawingml/2006/main" name="2_Débit">
  <a:themeElements>
    <a:clrScheme name="Débit">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ébit">
  <a:themeElements>
    <a:clrScheme name="Débit">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TotalTime>
  <Words>1481</Words>
  <Application>Microsoft Office PowerPoint</Application>
  <PresentationFormat>Personnalisé</PresentationFormat>
  <Paragraphs>479</Paragraphs>
  <Slides>33</Slides>
  <Notes>32</Notes>
  <HiddenSlides>0</HiddenSlides>
  <MMClips>0</MMClips>
  <ScaleCrop>false</ScaleCrop>
  <HeadingPairs>
    <vt:vector size="6" baseType="variant">
      <vt:variant>
        <vt:lpstr>Polices utilisées</vt:lpstr>
      </vt:variant>
      <vt:variant>
        <vt:i4>8</vt:i4>
      </vt:variant>
      <vt:variant>
        <vt:lpstr>Thème</vt:lpstr>
      </vt:variant>
      <vt:variant>
        <vt:i4>2</vt:i4>
      </vt:variant>
      <vt:variant>
        <vt:lpstr>Titres des diapositives</vt:lpstr>
      </vt:variant>
      <vt:variant>
        <vt:i4>33</vt:i4>
      </vt:variant>
    </vt:vector>
  </HeadingPairs>
  <TitlesOfParts>
    <vt:vector size="43" baseType="lpstr">
      <vt:lpstr>Arial</vt:lpstr>
      <vt:lpstr>Calibri</vt:lpstr>
      <vt:lpstr>Century Gothic</vt:lpstr>
      <vt:lpstr>Constantia</vt:lpstr>
      <vt:lpstr>Comic Sans MS</vt:lpstr>
      <vt:lpstr>Noto Sans Symbols</vt:lpstr>
      <vt:lpstr>Arial Narrow</vt:lpstr>
      <vt:lpstr>Times New Roman</vt:lpstr>
      <vt:lpstr>2_Débit</vt:lpstr>
      <vt:lpstr>Débit</vt:lpstr>
      <vt:lpstr>Orientation  après la 3ème</vt:lpstr>
      <vt:lpstr>Diapositive 2</vt:lpstr>
      <vt:lpstr>Faire le bon choix suppose que l’on ait réfléchi sur soi et qu’on soit bien informé…</vt:lpstr>
      <vt:lpstr>Diapositive 4</vt:lpstr>
      <vt:lpstr>Diapositive 5</vt:lpstr>
      <vt:lpstr>Diapositive 6</vt:lpstr>
      <vt:lpstr>Diapositive 7</vt:lpstr>
      <vt:lpstr>La Seconde Générale Et Technologique</vt:lpstr>
      <vt:lpstr>Diapositive 9</vt:lpstr>
      <vt:lpstr>Diapositive 10</vt:lpstr>
      <vt:lpstr>LA 2NDE GT ENSEIGNEMENTS OPTIONNELS</vt:lpstr>
      <vt:lpstr>Diapositive 12</vt:lpstr>
      <vt:lpstr>Après La Seconde Générale Et Technologique</vt:lpstr>
      <vt:lpstr>Diapositive 14</vt:lpstr>
      <vt:lpstr>Diapositive 15</vt:lpstr>
      <vt:lpstr>Bacs Technologiques  pour aller vers…</vt:lpstr>
      <vt:lpstr>Bacs Technologiques  pour aller vers…</vt:lpstr>
      <vt:lpstr> Bacs Technologiques (lycées toulousains)</vt:lpstr>
      <vt:lpstr>La VOIE PROFESSIONNELLE</vt:lpstr>
      <vt:lpstr>La Voie Professionnelle 2 modes de scolarité</vt:lpstr>
      <vt:lpstr>LA VOIE PROFESSIONNELLE SOUS STATUT SCOLAIRE</vt:lpstr>
      <vt:lpstr>Diapositive 22</vt:lpstr>
      <vt:lpstr>Diapositive 23</vt:lpstr>
      <vt:lpstr>Diapositive 24</vt:lpstr>
      <vt:lpstr>Diapositive 25</vt:lpstr>
      <vt:lpstr>Diapositive 26</vt:lpstr>
      <vt:lpstr>Diapositive 27</vt:lpstr>
      <vt:lpstr>APPRENTISSAGE</vt:lpstr>
      <vt:lpstr>Diapositive 29</vt:lpstr>
      <vt:lpstr>Diapositive 30</vt:lpstr>
      <vt:lpstr>Diapositive 31</vt:lpstr>
      <vt:lpstr>Permanences Psychologue EN - Orientation</vt:lpstr>
      <vt:lpstr>MERCI pour votre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Orientation  après la 3ème</dc:title>
  <dc:creator>CIO MERIGNAC</dc:creator>
  <cp:lastModifiedBy>Aidat</cp:lastModifiedBy>
  <cp:revision>7</cp:revision>
  <dcterms:created xsi:type="dcterms:W3CDTF">2009-01-19T13:31:16Z</dcterms:created>
  <dcterms:modified xsi:type="dcterms:W3CDTF">2021-10-19T14:51:35Z</dcterms:modified>
</cp:coreProperties>
</file>